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66" r:id="rId4"/>
    <p:sldId id="258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5:32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83 24575,'2'-2'0,"-1"0"0,1 0 0,0 0 0,-1 0 0,1 0 0,0 1 0,0-1 0,0 1 0,0 0 0,0-1 0,0 1 0,1 0 0,-1 0 0,0 0 0,0 0 0,1 1 0,3-2 0,9-4 0,9-6 0,0 1 0,0 1 0,28-7 0,-79 27 0,-55 16 0,35-17 0,-1-2 0,0-3 0,-49 0 0,357-5 0,-241 4 0,-21 6 0,-32 17 0,8-7 0,25-13-1365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37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208 175 24575,'-59'14'0,"6"-12"0,38-3 0,0 2 0,0-1 0,1 2 0,-22 4 0,73-14 0,-18 4 0,1-1 0,29-11 0,-26 7 0,0 1 0,1 0 0,0 2 0,0 1 0,27-2 0,-46 6 0,-1 1 0,1-1 0,-1 1 0,1 0 0,0 0 0,-1 1 0,1-1 0,6 2 0,-11-1 0,0-1 0,1 0 0,-1 0 0,0 0 0,0 1 0,1-1 0,-1 0 0,0 0 0,0 1 0,1-1 0,-1 0 0,0 0 0,0 1 0,0-1 0,1 0 0,-1 1 0,0-1 0,0 0 0,0 1 0,0-1 0,0 0 0,0 1 0,0-1 0,0 0 0,0 1 0,0-1 0,0 0 0,0 1 0,0-1 0,0 0 0,0 1 0,0-1 0,0 0 0,0 1 0,-1 0 0,-16 21 0,-20 7 0,35-27 0,0-1 0,-1 1 0,1-1 0,0 0 0,-1 0 0,1 0 0,-1 0 0,1 0 0,-1 0 0,1-1 0,-1 1 0,1-1 0,-1 0 0,0 1 0,-3-2 0,6 1 0,-1 0 0,0-1 0,1 1 0,-1 0 0,1-1 0,-1 1 0,1-1 0,-1 1 0,1-1 0,-1 0 0,1 1 0,-1-1 0,1 1 0,0-1 0,-1 0 0,1 1 0,0-1 0,0 0 0,-1 0 0,1 1 0,0-1 0,0 0 0,0 1 0,0-1 0,0 0 0,0 0 0,0 1 0,0-1 0,0 0 0,0 0 0,1 1 0,-1-1 0,0 0 0,0 1 0,1-1 0,-1 0 0,0 1 0,1-1 0,-1 1 0,1-1 0,-1 0 0,1 1 0,-1-1 0,1 1 0,0-2 0,26-32 0,-24 31 0,3-3 0,-1 1 0,1-1 0,0 1 0,0 0 0,12-7 0,-17 12 0,0-1 0,-1 1 0,1-1 0,0 1 0,0-1 0,0 1 0,0 0 0,0 0 0,0-1 0,0 1 0,0 0 0,0 0 0,0 0 0,0 0 0,0 0 0,0 0 0,0 1 0,0-1 0,0 0 0,0 0 0,1 1 0,-1 0 0,0 0 0,0 0 0,0 0 0,-1 0 0,1 1 0,0-1 0,-1 0 0,1 0 0,-1 1 0,1-1 0,-1 0 0,1 0 0,-1 1 0,0-1 0,0 1 0,0-1 0,0 0 0,0 1 0,0-1 0,0 3 0,0-2 0,0 1 0,0 0 0,0 0 0,0 0 0,-1-1 0,1 1 0,-1 0 0,0-1 0,1 1 0,-1 0 0,0-1 0,-1 1 0,1-1 0,0 0 0,-1 1 0,1-1 0,-1 0 0,0 0 0,0 0 0,0 0 0,0 0 0,0 0 0,0 0 0,0-1 0,-1 1 0,1-1 0,-1 0 0,1 1 0,-1-1 0,1 0 0,-1-1 0,1 1 0,-1 0 0,0-1 0,0 0 0,1 1 0,-1-1 0,0 0 0,0 0 0,1-1 0,-1 1 0,0 0 0,0-1 0,-4-1 0,6 1 0,0 0 0,0 1 0,0-1 0,0 0 0,0 0 0,0 0 0,1 0 0,-1 0 0,0 0 0,1 0 0,-1 0 0,1 0 0,-1 0 0,1 0 0,-1 0 0,1 0 0,-1 0 0,1 0 0,0-1 0,0 1 0,0 0 0,0 0 0,0 0 0,0 0 0,0-1 0,0 1 0,0 0 0,0 0 0,1 0 0,-1 0 0,0-1 0,1 1 0,-1 0 0,1 0 0,0 0 0,-1 0 0,1 0 0,1-1 0,24-39 0,-20 36 0,-1-1 0,1 1 0,0 0 0,0 0 0,1 1 0,-1 0 0,1 0 0,12-5 0,-15 7 0,0 0 0,0 1 0,1-1 0,-1 1 0,1 0 0,-1 0 0,1 1 0,-1-1 0,1 1 0,-1 0 0,1 0 0,-1 1 0,1-1 0,-1 1 0,1 0 0,4 2 0,-8-3 0,1 1 0,-1 0 0,0 1 0,0-1 0,0 0 0,0 0 0,0 0 0,0 1 0,-1-1 0,1 0 0,0 1 0,-1-1 0,1 1 0,-1-1 0,1 1 0,-1-1 0,0 1 0,0-1 0,1 1 0,-1-1 0,0 1 0,0-1 0,-1 1 0,1-1 0,0 1 0,0-1 0,-1 1 0,1-1 0,-1 1 0,0 1 0,0 1 0,-1 1 0,1-1 0,-1 1 0,0-1 0,0 0 0,-1 0 0,1 0 0,-6 6 0,1-3 0,-40 31 0,45-37 0,-1 1 0,1-1 0,0 0 0,-1 0 0,0 0 0,1 0 0,-1 0 0,1 0 0,-1-1 0,0 1 0,0-1 0,1 0 0,-1 0 0,0 0 0,0 0 0,1 0 0,-1-1 0,0 1 0,-3-2 0,5 1 0,0 0 0,0-1 0,0 1 0,0-1 0,0 1 0,0-1 0,0 0 0,0 1 0,1-1 0,-1 0 0,0 0 0,1 1 0,0-1 0,-1 0 0,1 0 0,0 0 0,0 1 0,0-1 0,0 0 0,0 0 0,1 0 0,-1 1 0,1-3 0,0-2 0,0 0 0,0 0 0,0 1 0,1-1 0,-1 0 0,5-6 0,-3 7 0,0 1 0,0-1 0,1 1 0,-1 0 0,1 0 0,0 1 0,0-1 0,1 1 0,-1 0 0,1 0 0,0 0 0,0 1 0,0-1 0,0 1 0,0 0 0,0 1 0,0-1 0,1 1 0,-1 0 0,0 0 0,1 1 0,-1 0 0,7 0 0,-11 1 0,0-1 0,0 1 0,0 0 0,0-1 0,0 1 0,0 0 0,0 0 0,0 0 0,0-1 0,-1 1 0,1 0 0,0 0 0,-1 0 0,1 1 0,0-1 0,-1 0 0,1 0 0,-1 0 0,0 0 0,1 0 0,-1 1 0,0-1 0,0 0 0,0 0 0,0 1 0,0-1 0,0 0 0,0 0 0,0 0 0,0 1 0,0-1 0,-1 2 0,0-1 0,1 1 0,-1 0 0,1-1 0,-1 0 0,0 1 0,0-1 0,0 1 0,0-1 0,0 0 0,-1 0 0,1 1 0,0-1 0,-1 0 0,0-1 0,-2 3 0,-3 1 0,0-1 0,1 0 0,-1-1 0,0 1 0,0-2 0,-12 5 0,18-7 0,-1 0 0,0 1 0,1-1 0,-1 0 0,1 0 0,-1 0 0,0-1 0,1 1 0,-1 0 0,1-1 0,-1 1 0,1-1 0,-1 1 0,1-1 0,-1 1 0,1-1 0,0 0 0,-1 0 0,1 0 0,0 0 0,0 0 0,-1 0 0,1 0 0,0 0 0,0-1 0,0 1 0,0 0 0,1-1 0,-1 1 0,0 0 0,1-1 0,-2-1 0,1 0 0,0 0 0,-1 0 0,1-1 0,0 1 0,1 0 0,-1-1 0,1 1 0,-1-1 0,1 1 0,0 0 0,0-1 0,0 1 0,1-1 0,-1 1 0,1 0 0,0-1 0,0 1 0,0 0 0,1 0 0,-1-1 0,1 1 0,-1 0 0,1 1 0,0-1 0,0 0 0,0 0 0,1 1 0,-1-1 0,0 1 0,4-3 0,-2 2 0,0 1 0,0-1 0,0 1 0,0 0 0,1 0 0,-1 0 0,1 0 0,-1 1 0,1 0 0,-1 0 0,1 0 0,0 0 0,0 1 0,-1 0 0,1 0 0,0 0 0,0 1 0,-1-1 0,1 1 0,0 0 0,6 3 0,-9-3 0,0 0 0,0 1 0,0-1 0,-1 1 0,1-1 0,0 1 0,0 0 0,-1 0 0,1 0 0,-1 0 0,0 0 0,0 0 0,0 0 0,0 0 0,0 0 0,0 1 0,0-1 0,-1 0 0,1 1 0,-1-1 0,1 1 0,-1-1 0,0 0 0,0 1 0,0-1 0,0 1 0,-1-1 0,0 3 0,1-1 0,-1 0 0,1 0 0,-1 0 0,0-1 0,0 1 0,-1 0 0,1-1 0,-1 1 0,1-1 0,-1 1 0,0-1 0,-1 0 0,1 0 0,-1 0 0,1 0 0,-6 4 0,-30 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40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73 24575,'22'-38'0,"-21"38"0,0-1 0,0 1 0,-1-1 0,1 1 0,0-1 0,0 1 0,-1-1 0,1 1 0,0 0 0,0-1 0,0 1 0,0 0 0,0 0 0,-1-1 0,1 1 0,0 0 0,0 0 0,0 0 0,0 0 0,0 0 0,0 0 0,0 1 0,0-1 0,-1 0 0,1 0 0,0 1 0,0-1 0,0 0 0,0 1 0,-1-1 0,2 2 0,0-1 0,-1 1 0,0 0 0,0 0 0,0 0 0,0 0 0,0 0 0,0 0 0,-1 0 0,1 1 0,0-1 0,-1 0 0,1 4 0,-1 2 0,1 0 0,-1 0 0,-1 0 0,1 0 0,-1 1 0,-4 13 0,5-21 0,0-1 0,0 0 0,0 0 0,-1 0 0,1 1 0,0-1 0,0 0 0,0 0 0,0 0 0,0 1 0,0-1 0,0 0 0,0 0 0,-1 0 0,1 1 0,0-1 0,0 0 0,0 0 0,0 0 0,-1 0 0,1 0 0,0 0 0,0 1 0,0-1 0,0 0 0,-1 0 0,1 0 0,0 0 0,0 0 0,-1 0 0,1 0 0,0 0 0,0 0 0,0 0 0,-1 0 0,1 0 0,0 0 0,0 0 0,-1 0 0,1 0 0,0 0 0,0 0 0,0 0 0,-1 0 0,1 0 0,0-1 0,0 1 0,-7-12 0,6 11 0,1 0 0,0 0 0,0 0 0,-1 0 0,1 0 0,0 0 0,0 0 0,0 1 0,0-1 0,1 0 0,-1 0 0,0 0 0,0 0 0,0 0 0,1 0 0,-1 1 0,0-1 0,1 0 0,-1 0 0,1 0 0,-1 1 0,1-1 0,-1 0 0,1 0 0,0 1 0,-1-1 0,1 1 0,0-1 0,-1 1 0,1-1 0,0 1 0,0-1 0,-1 1 0,1-1 0,0 1 0,0 0 0,0 0 0,0-1 0,0 1 0,0 0 0,1 0 0,3 0 0,1 0 0,0 0 0,-1 1 0,1-1 0,0 1 0,-1 1 0,1-1 0,-1 1 0,1 0 0,-1 0 0,0 1 0,0-1 0,0 1 0,0 0 0,0 1 0,-1-1 0,1 1 0,-1 0 0,0 0 0,0 0 0,0 1 0,-1-1 0,0 1 0,0 0 0,0 0 0,0 0 0,-1 0 0,0 1 0,0-1 0,0 0 0,0 1 0,-1 0 0,0-1 0,-1 1 0,1 0 0,-1 9 0,0-14 0,0 0 0,0 0 0,0-1 0,-1 1 0,1 0 0,0-1 0,0 1 0,0 0 0,-1-1 0,1 1 0,0 0 0,-1-1 0,1 1 0,-1 0 0,1-1 0,-1 1 0,1-1 0,-1 1 0,1-1 0,-1 1 0,1-1 0,-1 0 0,1 1 0,-1-1 0,0 0 0,1 1 0,-1-1 0,0 0 0,-1 1 0,-24-5 0,20 2 0,0-1 0,0 0 0,0 0 0,0 0 0,-9-8 0,12 8 0,1 1 0,-1-1 0,1 0 0,0 0 0,-1 0 0,2 0 0,-1-1 0,0 1 0,1-1 0,-1 1 0,1-1 0,-1-7 0,1 10 0,1 1 0,0-1 0,0 0 0,0 0 0,0 0 0,0 0 0,1 0 0,-1 0 0,0 0 0,0 0 0,1 0 0,-1 0 0,0 0 0,1 0 0,-1 1 0,1-1 0,-1 0 0,1 0 0,0 1 0,-1-1 0,2-1 0,-1 1 0,1 1 0,0-1 0,-1 0 0,1 0 0,0 1 0,0-1 0,-1 1 0,1-1 0,0 1 0,0 0 0,0 0 0,0 0 0,-1 0 0,1 0 0,3 1 0,-1 0 0,-1 0 0,1 0 0,0 1 0,-1-1 0,1 1 0,-1 0 0,1 0 0,-1 1 0,0-1 0,0 1 0,0-1 0,0 1 0,0 0 0,-1 0 0,4 5 0,-4-6 0,0 1 0,0-1 0,-1 0 0,1 1 0,-1 0 0,1-1 0,-1 1 0,0 0 0,0 0 0,0 0 0,-1 0 0,1-1 0,-1 1 0,1 0 0,-1 0 0,0 0 0,0 0 0,0 0 0,-1 0 0,1 0 0,-2 3 0,2-4 0,-1-1 0,0 0 0,0 0 0,0 0 0,1 0 0,-1-1 0,0 1 0,0 0 0,0 0 0,-1-1 0,1 1 0,0 0 0,0-1 0,0 1 0,0-1 0,-1 1 0,1-1 0,0 0 0,0 0 0,-1 1 0,1-1 0,0 0 0,-1 0 0,1 0 0,0 0 0,-1-1 0,1 1 0,0 0 0,0 0 0,-1-1 0,1 1 0,0-1 0,0 1 0,0-1 0,0 1 0,-1-1 0,1 0 0,-1-1 0,-42-30 0,43 31 0,-45-54 0,44 53 0,1-1 0,-1 0 0,0 0 0,1 0 0,-1 0 0,1 0 0,0 0 0,0 0 0,0 0 0,1 0 0,-1-1 0,1 1 0,0 0 0,0-1 0,0 1 0,0 0 0,0 0 0,1-1 0,1-4 0,-2 7 0,1 0 0,0 0 0,0 0 0,0 0 0,-1 1 0,1-1 0,0 0 0,0 0 0,0 1 0,0-1 0,1 1 0,-1-1 0,0 1 0,0-1 0,0 1 0,0 0 0,0-1 0,1 1 0,-1 0 0,0 0 0,0 0 0,0 0 0,1 0 0,-1 0 0,0 0 0,0 0 0,0 1 0,1-1 0,-1 0 0,0 1 0,0-1 0,0 1 0,0-1 0,0 1 0,0-1 0,0 1 0,1 1 0,41 24 0,-32-18 0,1 2 0,-1-1 0,0 1 0,-1 1 0,15 20 0,-63-89 0,21 34 0,-28-53 0,35 49 0,15 27 0,10 15 0,2 5 0,-1 2 0,0 0 0,14 28 0,-63-139 0,30 77 0,-2-24 0,5 37 0,0 0 0,0 0 0,0 0 0,0-1 0,1 1 0,-1 0 0,0 0 0,0 0 0,0 0 0,0-1 0,0 1 0,0 0 0,1 0 0,-1 0 0,0 0 0,0 0 0,0 0 0,0 0 0,1-1 0,-1 1 0,0 0 0,0 0 0,0 0 0,1 0 0,-1 0 0,0 0 0,0 0 0,0 0 0,1 0 0,-1 0 0,0 0 0,0 0 0,0 0 0,1 0 0,-1 0 0,0 0 0,0 0 0,0 0 0,0 0 0,1 1 0,-1-1 0,0 0 0,0 0 0,0 0 0,1 0 0,18 17 0,-14-12 0,17 19 0,-21-23 0,0-1 0,-1 1 0,1 0 0,-1-1 0,1 1 0,-1-1 0,1 1 0,-1 0 0,1 0 0,-1-1 0,0 1 0,1 0 0,-1 0 0,0 0 0,0-1 0,0 1 0,1 0 0,-1 0 0,0 0 0,0-1 0,0 1 0,0 0 0,0 0 0,-1 0 0,1 0 0,0-1 0,0 1 0,-1 0 0,0 1 0,0-2 2,0-1 0,0 1 0,-1 0 0,1-1 0,0 0 0,0 1 0,-1-1 1,1 0-1,0 1 0,0-1 0,0 0 0,0 0 0,0 0 0,0 0 0,0 0 0,1 0 0,-1 0 0,0 0 0,0-1 0,0-1 0,-7-6-1410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5:59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104 306 24575,'18'-31'0,"-4"9"0,-3-1 0,5-13 0,-61 73 0,38-33 0,9-9 0,22-28 0,-9 15 0,-2 0 0,15-27 0,-28 45 0,0-1 0,-1 1 0,1 0 0,0 0 0,0-1 0,-1 1 0,1 0 0,0 0 0,0 0 0,-1 0 0,1-1 0,0 1 0,-1 0 0,1 0 0,0 0 0,-1 0 0,1 0 0,0 0 0,0 0 0,-1 0 0,1 0 0,0 0 0,-1 0 0,1 0 0,0 0 0,-1 0 0,1 0 0,0 0 0,-1 0 0,1 0 0,0 0 0,-1 1 0,1-1 0,0 0 0,0 0 0,-1 0 0,1 1 0,0-1 0,0 0 0,-1 0 0,1 0 0,0 1 0,-1 0 0,-27 11 0,13-5 0,-48 6 0,59-12 0,0-1 0,0 1 0,0-1 0,0 0 0,0 0 0,1-1 0,-1 1 0,0-1 0,0 0 0,0 0 0,1 0 0,-1-1 0,0 1 0,-3-3 0,6 3 0,-1-1 0,1 1 0,0-1 0,0 1 0,0-1 0,0 0 0,0 1 0,1-1 0,-1 0 0,0 0 0,1 1 0,-1-1 0,1 0 0,0 0 0,0 0 0,-1 0 0,1 0 0,0 0 0,1 1 0,-1-1 0,0 0 0,1 0 0,-1 0 0,1 0 0,-1 1 0,1-1 0,0 0 0,-1 0 0,1 1 0,0-1 0,0 1 0,3-4 0,-1 0 0,1 0 0,0 0 0,0 1 0,0-1 0,0 1 0,1 0 0,0 0 0,10-6 0,-1 2 0,-9 5 0,-1 0 0,1 0 0,0 1 0,0-1 0,0 1 0,0 0 0,1 0 0,-1 1 0,1 0 0,-1 0 0,1 0 0,-1 0 0,1 1 0,-1 0 0,1 0 0,-1 1 0,8 1 0,-12-2 0,-1 0 0,1 1 0,-1-1 0,1 1 0,-1-1 0,0 1 0,1-1 0,-1 1 0,1-1 0,-1 1 0,0-1 0,0 1 0,1-1 0,-1 1 0,0 0 0,0-1 0,0 1 0,1-1 0,-1 1 0,0 0 0,0-1 0,0 1 0,0-1 0,0 1 0,0 0 0,0-1 0,-1 1 0,1 0 0,0-1 0,0 1 0,0-1 0,-1 1 0,1-1 0,0 1 0,-1-1 0,1 1 0,0 0 0,-1-1 0,1 0 0,0 1 0,-1-1 0,1 1 0,-1-1 0,1 1 0,-1-1 0,1 0 0,-1 0 0,0 1 0,-29 26 0,26-25 0,-40 28 0,41-28 0,0 0 0,0-1 0,1 0 0,-1 1 0,0-1 0,0 0 0,0 0 0,0-1 0,-1 1 0,1-1 0,0 0 0,0 1 0,0-1 0,-6-1 0,9 1 0,0 0 0,0 0 0,-1 0 0,1 0 0,0 0 0,0-1 0,0 1 0,-1 0 0,1 0 0,0 0 0,0 0 0,-1 0 0,1-1 0,0 1 0,0 0 0,0 0 0,0 0 0,-1 0 0,1-1 0,0 1 0,0 0 0,0 0 0,0-1 0,0 1 0,0 0 0,0 0 0,0-1 0,0 1 0,0 0 0,-1 0 0,1-1 0,0 1 0,0 0 0,0 0 0,1-1 0,-1 1 0,0 0 0,0 0 0,0-1 0,0 1 0,0 0 0,0 0 0,0 0 0,0-1 0,12-13 0,15-6 0,-18 16 0,0 1 0,1 0 0,-1 1 0,0 0 0,1 0 0,-1 1 0,20 0 0,-24 0 0,-1 1 0,0 1 0,1-1 0,-1 0 0,1 1 0,-1 0 0,0 0 0,1 1 0,-1-1 0,0 1 0,0 0 0,0 0 0,0 0 0,-1 0 0,1 1 0,0-1 0,-1 1 0,0 0 0,4 5 0,-6-7-32,0 0-1,0 1 1,-1 0-1,1-1 1,0 1-1,-1-1 1,0 1-1,1 0 1,-1-1-1,0 1 1,0 0-1,0-1 1,0 1-1,0 0 1,0-1-1,-1 1 1,1 0-1,0-1 1,-1 1-1,1-1 1,-1 1-1,0-1 1,0 1-1,1-1 1,-1 1-1,0-1 1,0 0-1,0 1 1,0-1-1,-1 0 1,1 0-1,0 0 1,0 0-1,-1 0 1,1 0-1,-1 0 1,1 0-1,-1 0 0,1-1 1,-1 1-1,-2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02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 24575,'0'-1'0,"0"0"0,1 0 0,-1 0 0,0 0 0,0 1 0,1-1 0,-1 0 0,1 0 0,-1 1 0,1-1 0,-1 0 0,1 0 0,-1 1 0,1-1 0,0 1 0,-1-1 0,1 0 0,0 1 0,0 0 0,-1-1 0,1 1 0,0-1 0,0 1 0,0 0 0,-1-1 0,1 1 0,0 0 0,0 0 0,0 0 0,0 0 0,0 0 0,0 0 0,0 0 0,-1 0 0,1 0 0,0 0 0,0 0 0,0 1 0,0-1 0,0 0 0,-1 0 0,1 1 0,1 0 0,1-1 0,0 1 0,-1 0 0,1 0 0,0 0 0,0 0 0,-1 1 0,1-1 0,-1 1 0,1-1 0,-1 1 0,1 0 0,3 4 0,9 14 0,-28-39 0,13 19-30,0-1 0,-1 1-1,1 0 1,-1-1 0,1 1-1,0-1 1,-1 1 0,1 0-1,-1-1 1,1 1 0,-1 0-1,1-1 1,-1 1 0,1 0-1,-1 0 1,1 0-1,-1-1 1,1 1 0,-1 0-1,0 0 1,1 0 0,-1 0-1,1 0 1,-1 0 0,1 0-1,-1 0 1,0 0 0,1 0-1,-1 0 1,1 1 0,-1-1-1,1 0 1,-1 0 0,1 1-1,-1-1 1,1 0 0,-1 0-1,1 1 1,-1-1 0,1 1-1,-1-1 1,1 0 0,0 1-1,-1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08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24575,'0'3'0,"1"0"0,-1 1 0,1-1 0,0 0 0,0 0 0,0 0 0,1 0 0,-1 0 0,1 0 0,-1-1 0,1 1 0,0 0 0,3 3 0,-3-4 0,1 1 0,-2 0 0,1-1 0,0 1 0,0 0 0,-1 0 0,0 0 0,1 0 0,-1 0 0,1 4 0,-58-43-1365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09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19 24575,'-1'0'0,"-1"0"0,-2 0 0,-2 0 0,0 0 0,1-1 0,0 0 0,0-2 0,1 0 0,0 1 0,-2 0 0,2 0 0,-1 0 0,2-1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10.6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1 24575,'-1'0'0,"-2"0"0,-1 0 0,-1 0 0,-1 0 0,-1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12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24575,'-1'0'0,"-2"0"0,-1 0 0,-1 0 0,-1 0 0,-1 0 0,1 0 0,-1 0 0,0 0 0,0 0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13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0 24575,'-1'0'0,"-2"0"0,-1 0 0,-1 0 0,-1 0 0,-1 0 0,2 1 0,-1 1 0,1-1 0,-1 1 0,1-1 0,0 1 0,0 0 0,1 1 0,0-1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28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1 221 24575,'12'-81'0,"-11"77"0,1-1 0,0 0 0,0 1 0,0-1 0,0 1 0,1 0 0,0 0 0,-1 0 0,2 0 0,-1 0 0,0 1 0,1-1 0,0 1 0,-1 0 0,6-3 0,7-6 0,1 1 0,26-13 0,-33 19 0,0 1 0,1 0 0,-1 1 0,1 0 0,0 0 0,0 1 0,0 1 0,0 0 0,0 0 0,0 1 0,0 1 0,0-1 0,17 5 0,-27-5-65,0 1 0,1-1 0,-1 1 0,0 0 0,0 0 0,1-1 0,-1 1 0,0 0 0,0 0 0,0 0 0,0 0 0,0 0 0,0 0 0,0 1 0,-1-1 0,1 0 0,0 0 0,-1 1 0,1-1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5:43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179 240 24575,'1'2'0,"-1"0"0,0 1 0,0-1 0,0 0 0,0 1 0,0-1 0,-1 0 0,1 0 0,-1 0 0,1 1 0,-1-1 0,0 0 0,0 0 0,0 0 0,0 0 0,0 0 0,0 0 0,-1 0 0,1-1 0,-1 1 0,1 0 0,-1-1 0,1 1 0,-1-1 0,0 0 0,0 1 0,0-1 0,-4 2 0,-2-1 0,0-1 0,0 0 0,0 0 0,0-1 0,0 0 0,0 0 0,-11-3 0,16 3 0,0-1 0,0 1 0,1-1 0,-1 0 0,0 0 0,0 0 0,0 0 0,1-1 0,-1 1 0,1-1 0,-1 0 0,1 0 0,-1 1 0,1-1 0,0-1 0,0 1 0,0 0 0,0-1 0,1 1 0,-1-1 0,1 1 0,-1-1 0,1 1 0,0-1 0,0 0 0,-1-5 0,-2-7 0,1 0 0,1 0 0,-1-31 0,2 26 0,1 16 0,0 1 0,0 0 0,0 0 0,1 0 0,-1 0 0,1-1 0,0 1 0,0 0 0,0 0 0,1 0 0,-1 1 0,1-1 0,-1 0 0,1 0 0,0 1 0,3-4 0,42-35 0,-16 16 0,-9 11 0,-21 15 0,-1-1 0,0 0 0,1 1 0,-1-1 0,0 0 0,0 1 0,0-1 0,1 0 0,-1 1 0,0-1 0,0 1 0,0-1 0,0 1 0,0-1 0,1 0 0,-1 1 0,0-1 0,0 1 0,0-1 0,0 1 0,0-1 0,-1 1 0,1-1 0,0 0 0,0 1 0,0-1 0,0 1 0,0-1 0,-1 0 0,1 2 0,-23 51 0,19-43 0,-1 1 0,2 1 0,0-1 0,-4 23 0,1 1 0,3-25 0,0-10 0,-1-19 0,3 12 0,1 0 0,0-1 0,0 1 0,1-1 0,1-8 0,2 9 0,-1 0 0,1 1 0,1-1 0,-1 1 0,1 0 0,0 0 0,0 1 0,1-1 0,-1 1 0,1 0 0,0 1 0,1-1 0,-1 1 0,1 1 0,0-1 0,7-2 0,-14 6 0,1 0 0,-1 0 0,0 0 0,1-1 0,-1 1 0,0 0 0,0 0 0,1 0 0,-1 0 0,0 0 0,0 0 0,1 0 0,-1 0 0,0 0 0,1 0 0,-1 0 0,0 0 0,0 1 0,1-1 0,-1 0 0,0 0 0,0 0 0,1 0 0,-1 0 0,0 0 0,0 1 0,1-1 0,-1 0 0,0 0 0,0 0 0,0 1 0,1-1 0,-1 0 0,0 0 0,0 1 0,0-1 0,0 0 0,0 0 0,1 1 0,-1-1 0,0 0 0,0 1 0,-1 18 0,-9 16 0,9-34-64,-16 19 256,17-20-214,0 0 0,0 1-1,-1-1 1,1 0 0,0 0 0,0 0-1,-1 1 1,1-1 0,0 0-1,-1 0 1,1 0 0,0 0 0,-1 0-1,1 0 1,0 0 0,-1 0-1,1 0 1,0 0 0,-1 0 0,1 0-1,0 0 1,-1 0 0,1 0-1,0 0 1,-1 0 0,1 0 0,0 0-1,-1 0 1,1-1 0,0 1-1,0 0 1,-1 0 0,1 0 0,0-1-1,-1 1 1,1 0 0,0 0-1,0-1 1,0 1 0,-1 0 0,1 0-1,0-1 1,0 1 0,0 0-1,0-1 1,-1 1 0,1 0-1,0 0 1,0-1 0,0 1 0,0 0-1,0-1 1,0 1 0,0 0-1,0-1 1,0 1 0,0 0 0,0-1-1,0 1 1,0 0 0,0-1-1,1 1 1,-1 0 0,0-1 0,0 1-1,0-1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29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0 24575,'-5'0'0,"1"1"0,-1-1 0,1 1 0,0-1 0,-1 1 0,1 0 0,0 1 0,-1-1 0,1 1 0,0 0 0,0 0 0,0 0 0,-4 4 0,-19 9 0,10-8-41,15-6-60,-1 0-1,1 0 0,-1 0 0,0 0 0,1 0 0,0 1 0,-1-1 0,1 1 1,0 0-1,0 0 0,0 0 0,-3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46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1 24575,'1'4'0,"-1"-1"0,0 1 0,-1-1 0,1 1 0,0 0 0,-1-1 0,0 1 0,0-1 0,0 1 0,0-1 0,-1 0 0,1 1 0,-1-1 0,0 0 0,0 0 0,0 0 0,-5 4 0,2 0 0,-8 13 0,10-15 0,0-1 0,0 1 0,-1 0 0,0-1 0,1 0 0,-7 5 0,-9 9 0,-29 23 0,46-40 0,0 1 0,0-1 0,0 0 0,-1 0 0,1 0 0,0 0 0,-1 0 0,1 0 0,0 0 0,-1-1 0,1 1 0,-1-1 0,1 0 0,-1 0 0,1 0 0,-1 0 0,1 0 0,-1 0 0,-4-2 0,6 1 0,0 1 0,0-1 0,0 0 0,0 0 0,1-1 0,-1 1 0,0 0 0,1 0 0,-1 0 0,0 0 0,1-1 0,-1 1 0,1 0 0,0-1 0,-1 1 0,1 0 0,0 0 0,0-1 0,0 1 0,0-1 0,0-1 0,2-39 0,-1 27 0,-1-44-1365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47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49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24575,'0'-1'0,"1"0"0,2-1 0,0 0 0,0 0 0,1-1 0,-2-1 0,0-1 0,1 0 0,-1 0 0,0 0 0,-1 0 0,-1-1 0,1-1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54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133 193 24575,'2'-44'0,"-1"29"0,0-1 0,-1 0 0,-1 0 0,-3-21 0,3 34 3,1 1 0,-1 0 0,0-1 0,0 1-1,0 0 1,0 0 0,0 0 0,-1 0 0,1 0-1,-1 0 1,1 0 0,-1 0 0,0 0 0,1 0 0,-1 1-1,0-1 1,0 1 0,0 0 0,-1-1 0,1 1-1,0 0 1,0 0 0,-1 0 0,-2 0 0,-5-1-102,1 1 0,-1 0 0,1 0 1,-19 2-1,5 0-843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57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203 106 24575,'1'-4'0,"-1"-1"0,0 0 0,-1 0 0,1 1 0,-1-1 0,0 1 0,0-1 0,0 0 0,0 1 0,-1 0 0,0-1 0,0 1 0,-4-7 0,3 8 0,0 1 0,0 0 0,0 0 0,0 0 0,0 0 0,0 0 0,0 1 0,-1-1 0,1 1 0,0 0 0,-1 0 0,1 0 0,-1 1 0,1-1 0,-1 1 0,0 0 0,1 0 0,-7 0 0,-106-13 0,159 14-1365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59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405 142 24575,'-84'-10'0,"62"6"0,0 1 0,-23 0 0,26 3 0,0-1 0,0 0 0,0-2 0,-27-7 0,38 8 0,0 0 0,0-1 0,1-1 0,-1 1 0,1-1 0,0 0 0,0-1 0,0 1 0,1-1 0,0-1 0,0 1 0,0-1 0,-5-8 0,10 14 0,0-1 0,1 1 0,-1-1 0,1 0 0,-1 1 0,1-1 0,-1 0 0,1 0 0,-1 1 0,1-1 0,0 0 0,-1 0 0,1 0 0,0 0 0,0 1 0,-1-1 0,1 0 0,0 0 0,0 0 0,0 0 0,0 0 0,0 1 0,0-1 0,1 0 0,-1 0 0,0 0 0,0 0 0,1 0 0,-1 1 0,0-1 0,1 0 0,-1 0 0,2-1 0,0 1 0,0-1 0,0 1 0,0 0 0,0 0 0,0 0 0,1 0 0,-1 1 0,0-1 0,1 0 0,-1 1 0,1 0 0,2-1 0,6 1 0,0-1 0,0 2 0,0-1 0,19 5 0,9 12 0,-39-16 0,1-1 0,-1 0 0,0 0 0,1 0 0,-1 0 0,0 1 0,1-1 0,-1 0 0,0 0 0,1 1 0,-1-1 0,0 0 0,0 1 0,0-1 0,1 0 0,-1 1 0,0-1 0,0 0 0,0 1 0,0-1 0,0 0 0,1 1 0,-1-1 0,0 1 0,0-1 0,0 0 0,0 1 0,0-1 0,0 1 0,0-1 0,0 0 0,-1 1 0,-21 7 0,-24-1-1365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45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62 24575,'-4'-5'0,"0"0"0,0 0 0,-1 1 0,0-1 0,0 1 0,-10-6 0,10 6 0,-10-8 0,4 4 0,24 30 0,20 24 0,-21-31 0,0 1 0,-2 0 0,1 1 0,-2 0 0,-1 0 0,9 26 0,-15-37 0,0 0 0,0-1 0,1 1 0,-1-1 0,1 1 0,0-1 0,1 0 0,-1 0 0,7 7 0,-42-63 0,32 51 0,0 0 0,0 0 0,1 0 0,-1 0 0,0 0 0,0 0 0,0 0 0,0 0 0,0 0 0,0 0 0,0 0 0,1 0 0,-1 0 0,0 0 0,0 0 0,0 0 0,0 0 0,0 0 0,0 0 0,0 0 0,0 0 0,1 0 0,-1-1 0,0 1 0,0 0 0,0 0 0,0 0 0,0 0 0,0 0 0,0 0 0,0 0 0,0-1 0,0 1 0,0 0 0,0 0 0,0 0 0,0 0 0,0 0 0,0 0 0,0-1 0,0 1 0,0 0 0,0 0 0,0 0 0,0 0 0,0 0 0,0 0 0,0 0 0,0-1 0,0 1 0,0 0 0,0 0 0,0 0 0,0 0 0,0 0 0,0 0 0,-1 0 0,1 0 0,0-1 0,0 1 0,15 12 0,27 32 0,-27-28 0,68 46 0,-83-58 0,-12-7 0,-17-11 0,12-1 0,-1 0 0,-1 1 0,-22-12 0,41 26 0,1 0 0,-1 0 0,0 0 0,0 0 0,0 0 0,0 0 0,0 0 0,0-1 0,0 1 0,0 0 0,0 0 0,0 0 0,0 0 0,0 0 0,0 0 0,0 0 0,0 0 0,0 0 0,0-1 0,27 10 0,49 13 0,-12-3 0,-96-38 0,1 8 0,24 8 0,0 0 0,0 0 0,0 1 0,0 0 0,-1 1 0,-7-1 0,21 2 0,41 1 0,-32-1 0,-24-1 0,-152-13 0,141 13 0,15-1 0,-1 2 0,0-1 0,0 1 0,0 0 0,0 0 0,1 0 0,-1 1 0,-8 2 0,12-2 0,0 0 0,1 0 0,-1 1 0,0-1 0,0 0 0,1 1 0,-1 0 0,1-1 0,-1 1 0,1 0 0,0-1 0,0 1 0,0 0 0,0 0 0,0 0 0,0 0 0,0 0 0,1 0 0,-1 1 0,1-1 0,-1 0 0,1 0 0,0 0 0,0 0 0,0 1 0,0-1 0,1 3 0,-1 1 0,0 0 0,0 0 0,1 1 0,0-1 0,0 0 0,4 11 0,-4-15 0,-1-1 0,1 0 0,0 1 0,-1-1 0,1 0 0,0 1 0,0-1 0,0 0 0,0 0 0,0 0 0,0 0 0,0 0 0,0 0 0,0 0 0,0 0 0,1 0 0,-1 0 0,0-1 0,1 1 0,-1-1 0,1 1 0,-1-1 0,0 1 0,1-1 0,-1 0 0,1 0 0,-1 0 0,1 1 0,-1-1 0,1-1 0,-1 1 0,1 0 0,1-1 0,-3 1 0,0 1 0,0-1 0,0 0 0,0 0 0,0 0 0,0 0 0,0 0 0,0 0 0,0 0 0,0 0 0,0 0 0,0 0 0,0 0 0,0 1 0,0-1 0,0 0 0,0 0 0,0 0 0,0 0 0,0 0 0,0 0 0,0 0 0,0 0 0,0 0 0,0 0 0,0 0 0,0 1 0,0-1 0,0 0 0,0 0 0,0 0 0,1 0 0,-1 0 0,0 0 0,0 0 0,0 0 0,0 0 0,0 0 0,0 0 0,0 0 0,-14 8 0,13-7 0,1-1 0,-1 1 0,1-1 0,-1 1 0,0-1 0,1 0 0,-1 1 0,0-1 0,1 0 0,-1 1 0,0-1 0,0 0 0,1 0 0,-1 0 0,0 1 0,1-1 0,-1 0 0,0 0 0,0 0 0,0 0 0,1 0 0,-1-1 0,0 1 0,1 0 0,-1 0 0,0 0 0,0-1 0,1 1 0,-1 0 0,0-1 0,1 1 0,-1 0 0,0-1 0,1 1 0,-1-1 0,1 1 0,-1-1 0,1 0 0,-1 0 0,1 0 0,1-1 0,-1 1 0,1 0 0,0-1 0,-1 1 0,1 0 0,0 0 0,0 0 0,0 0 0,0 0 0,0 0 0,0 0 0,0 0 0,0 0 0,1 0 0,-1 1 0,0-1 0,0 0 0,1 1 0,-1-1 0,0 1 0,1-1 0,-1 1 0,1 0 0,-1 0 0,0 0 0,3 0 0,40-5 0,-26 5 0,-12-1 0,1 0 0,-1 1 0,0 0 0,1 0 0,-1 0 0,0 1 0,0 0 0,1 0 0,-1 1 0,0 0 0,0 0 0,0 0 0,-1 1 0,1 0 0,-1 0 0,7 5 0,-11-8 0,-1 0 0,1 1 0,-1-1 0,0 0 0,1 1 0,-1-1 0,1 0 0,-1 1 0,0-1 0,1 1 0,-1-1 0,0 0 0,0 1 0,1-1 0,-1 1 0,0-1 0,0 1 0,0-1 0,0 1 0,0-1 0,0 1 0,0-1 0,0 1 0,0 0 0,0-1 0,0 1 0,0-1 0,0 1 0,0-1 0,0 1 0,0-1 0,0 1 0,-1-1 0,1 1 0,0 0 0,-21 7 0,-29-6 0,48-2 0,-31 2 0,26-1 0,0 0 0,0 0 0,0-1 0,1 0 0,-1 0 0,0-1 0,0 0 0,0 0 0,0 0 0,1-1 0,-1 0 0,1 0 0,-12-6 0,18 8 0,0 0 0,0 0 0,0 0 0,0 0 0,-1-1 0,1 1 0,0 0 0,0 0 0,0 0 0,0 0 0,0 0 0,-1 0 0,1-1 0,0 1 0,0 0 0,0 0 0,0 0 0,0 0 0,0-1 0,0 1 0,-1 0 0,1 0 0,0 0 0,0-1 0,0 1 0,0 0 0,0 0 0,0 0 0,0-1 0,0 1 0,0 0 0,0 0 0,0 0 0,0-1 0,0 1 0,0 0 0,1 0 0,-1 0 0,0 0 0,0-1 0,0 1 0,0 0 0,0 0 0,0 0 0,0 0 0,1-1 0,-1 1 0,0 0 0,0 0 0,0 0 0,0 0 0,1 0 0,15-4 0,21 3 0,-36 1 0,58-5 0,-49 3 0,0 1 0,0 0 0,0 0 0,0 1 0,0 0 0,0 0 0,-1 1 0,1 1 0,0 0 0,0 0 0,-1 1 0,12 4 0,-21-7 0,0 0 0,1 0 0,-1 0 0,0 1 0,1-1 0,-1 0 0,0 0 0,1 0 0,-1 0 0,0 0 0,1 1 0,-1-1 0,0 0 0,0 0 0,1 1 0,-1-1 0,0 0 0,0 0 0,1 1 0,-1-1 0,0 0 0,0 0 0,0 1 0,0-1 0,0 0 0,1 1 0,-1-1 0,0 0 0,0 1 0,0-1 0,0 0 0,0 1 0,0-1 0,0 1 0,0-1 0,0 0 0,0 1 0,0-1 0,0 0 0,0 1 0,-1-1 0,1 0 0,0 1 0,-18 7 0,-23-2 0,7-5 0,-30 0 0,60-1 0,0 0 0,0-1 0,0 0 0,0 0 0,0 0 0,0 0 0,0 0 0,0-1 0,0 0 0,1 1 0,-7-5 0,10 6 0,0 0 0,-1 0 0,1-1 0,0 1 0,0 0 0,-1 0 0,1 0 0,0-1 0,-1 1 0,1 0 0,0 0 0,0-1 0,-1 1 0,1 0 0,0 0 0,0-1 0,0 1 0,-1 0 0,1-1 0,0 1 0,0 0 0,0-1 0,0 1 0,0 0 0,0-1 0,0 1 0,0-1 0,0 1 0,0 0 0,0-1 0,0 1 0,0 0 0,0-1 0,0 1 0,0 0 0,0-1 0,0 1 0,1-1 0,15-4 0,27 4 0,-39 1 0,28-1 0,42 1 0,-70 1 0,0-1 0,0 1 0,0-1 0,0 1 0,0 1 0,0-1 0,0 0 0,-1 1 0,1 0 0,0 0 0,-1 0 0,0 0 0,1 0 0,4 5 0,-8-7 0,0 1 0,1-1 0,-1 0 0,1 1 0,-1-1 0,0 0 0,1 1 0,-1-1 0,0 1 0,0-1 0,1 1 0,-1-1 0,0 0 0,0 1 0,0-1 0,0 1 0,1-1 0,-1 1 0,0-1 0,0 1 0,0-1 0,0 1 0,0-1 0,0 1 0,0-1 0,0 1 0,-1-1 0,1 1 0,0-1 0,0 1 0,0-1 0,0 1 0,-1-1 0,1 1 0,-1 0 0,-19 7 0,-29-5 0,48-3 0,-34 1 0,27 0 0,-1 0 0,0 0 0,1-1 0,-1-1 0,1 0 0,-1 0 0,-13-3 0,22 4 0,0 0 0,1 0 0,-1 0 0,0-1 0,0 1 0,0 0 0,0 0 0,0 0 0,0 0 0,0 0 0,0 0 0,0 0 0,1 0 0,-1 0 0,0 0 0,0 0 0,0-1 0,0 1 0,0 0 0,0 0 0,0 0 0,0 0 0,0 0 0,0 0 0,0 0 0,0-1 0,0 1 0,0 0 0,0 0 0,0 0 0,0 0 0,0 0 0,0 0 0,0 0 0,0-1 0,0 1 0,0 0 0,0 0 0,0 0 0,0 0 0,0 0 0,-1 0 0,1 0 0,0 0 0,0 0 0,0-1 0,0 1 0,0 0 0,0 0 0,0 0 0,0 0 0,0 0 0,-1 0 0,1 0 0,0 0 0,0 0 0,0 0 0,0 0 0,0 0 0,0 0 0,0 0 0,0 0 0,-1 0 0,18-3 0,18 0 0,-28 3 0,0 0 0,1 0 0,0 0 0,-1 0 0,1 1 0,-1 0 0,1 0 0,-1 1 0,1 0 0,-1 1 0,0-1 0,10 6 0,-17-8 0,0 1 0,1-1 0,-1 0 0,0 0 0,0 0 0,1 0 0,-1 0 0,0 0 0,0 1 0,1-1 0,-1 0 0,0 0 0,0 0 0,0 1 0,0-1 0,1 0 0,-1 0 0,0 0 0,0 1 0,0-1 0,0 0 0,0 0 0,0 1 0,0-1 0,0 0 0,0 0 0,0 1 0,1-1 0,-1 0 0,0 1 0,-1-1 0,1 0 0,0 0 0,0 1 0,0-1 0,0 0 0,0 0 0,0 1 0,0-1 0,0 0 0,0 0 0,0 1 0,-1-1 0,1 0 0,0 0 0,0 0 0,0 1 0,-1-1 0,-17 6 0,-19-3 0,-89-3-1365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45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0 24575,'-1'2'0,"0"0"0,0 0 0,0-1 0,0 1 0,0-1 0,0 1 0,0-1 0,0 1 0,0-1 0,-1 0 0,1 1 0,-1-1 0,1 0 0,-3 1 0,-1 0 0,21-14 0,-11 9-1365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54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 24575,'4'0'0,"0"-1"0,0 0 0,0-1 0,-1 1 0,1-1 0,0 0 0,-1 1 0,6-5 0,25-11 0,-3 12 0,0 0 0,1 2 0,-1 2 0,42 2 0,-72-1 0,0 0 0,0 0 0,-1 0 0,1 0 0,0 0 0,-1-1 0,1 1 0,0 1 0,0-1 0,-1 0 0,1 0 0,0 0 0,-1 0 0,1 0 0,0 1 0,-1-1 0,1 0 0,0 0 0,-1 1 0,1-1 0,0 1 0,-1-1 0,1 0 0,-1 1 0,1-1 0,-1 1 0,1 0 0,-1-1 0,1 2 0,-19 8 0,-37 5 0,34-10 0,34-4 0,25 1 0,-37-2 0,0 0 0,0 0 0,0 0 0,0 0 0,0 0 0,1 1 0,-1-1 0,0 0 0,0 1 0,0-1 0,0 1 0,0-1 0,0 1 0,0-1 0,0 1 0,0 0 0,0-1 0,0 1 0,-1 0 0,1 0 0,0 0 0,1 1 0,-2 0 0,0 0 0,0 0 0,0 0 0,0-1 0,0 1 0,-1 0 0,1 0 0,-1 0 0,1-1 0,-1 1 0,0 0 0,1 0 0,-1-1 0,0 1 0,0-1 0,0 1 0,0-1 0,0 1 0,-1-1 0,1 1 0,0-1 0,-1 0 0,1 0 0,-1 0 0,1 0 0,-1 0 0,0 0 0,1 0 0,-1 0 0,0-1 0,0 1 0,1-1 0,-1 1 0,0-1 0,0 0 0,-2 1 0,-9 1 0,0 0 0,-1-1 0,-21-1 0,35 0 0,123-7 0,-111 7 0,3 0 0,0 0 0,0 1 0,0 0 0,20 6 0,-32-7 0,-1 1 0,1-1 0,0 1 0,-1 0 0,0 0 0,1 0 0,-1 1 0,1-1 0,-1 0 0,0 1 0,0-1 0,0 1 0,0 0 0,0 0 0,0 0 0,-1 0 0,1 0 0,0 0 0,-1 0 0,0 1 0,1-1 0,-1 0 0,0 1 0,0-1 0,-1 1 0,1 0 0,0-1 0,-1 1 0,1-1 0,-1 1 0,0 0 0,0 2 0,-1-4 0,1 1 0,-1-1 0,0 1 0,0-1 0,1 0 0,-1 0 0,0 1 0,0-1 0,0 0 0,-1 0 0,1 0 0,0 0 0,0 0 0,0 0 0,-1-1 0,1 1 0,0 0 0,-1-1 0,1 1 0,-1-1 0,1 1 0,-1-1 0,1 0 0,-1 1 0,1-1 0,-1 0 0,-1 0 0,-53 4 0,47-4 0,2 0 0,10 0 0,21 0 0,1 6 0,-25-6 0,1 0 0,-1 0 0,0 1 0,0-1 0,1 0 0,-1 0 0,0 1 0,0-1 0,1 0 0,-1 0 0,0 1 0,0-1 0,1 0 0,-1 1 0,0-1 0,0 0 0,0 1 0,0-1 0,0 1 0,0-1 0,0 0 0,0 1 0,0-1 0,0 0 0,0 1 0,0-1 0,0 1 0,0-1 0,0 0 0,0 1 0,0-1 0,0 0 0,0 1 0,0-1 0,-1 0 0,1 1 0,0-1 0,0 0 0,0 1 0,-1-1 0,1 0 0,0 1 0,0-1 0,-1 0 0,1 0 0,0 0 0,-1 1 0,1-1 0,-1 0 0,-4 2 0,0 0 0,0 0 0,0-1 0,-1 0 0,1 0 0,0-1 0,-1 1 0,1-1 0,-1 0 0,1-1 0,0 1 0,-7-2 0,-10 0 0,12 2 0,-30-1 0,38 1 0,0 0 0,0 0 0,0-1 0,0 1 0,1-1 0,-1 1 0,0-1 0,0 0 0,1 1 0,-1-1 0,0 0 0,1 0 0,-1 0 0,1-1 0,-1 1 0,1 0 0,-2-2 0,3 2 0,0 1 0,-1 0 0,1 0 0,0-1 0,0 1 0,0 0 0,0 0 0,0-1 0,0 1 0,0 0 0,0-1 0,0 1 0,0 0 0,0 0 0,0-1 0,0 1 0,0 0 0,0 0 0,0-1 0,0 1 0,0 0 0,1 0 0,-1-1 0,0 1 0,0 0 0,0 0 0,0-1 0,0 1 0,1 0 0,-1 0 0,0 0 0,0 0 0,0-1 0,1 1 0,-1 0 0,0 0 0,0 0 0,1 0 0,-1 0 0,0-1 0,1 1 0,17-5 0,16 3 0,-16 1 0,-7 1 0,0 0 0,0 0 0,0 1 0,0 0 0,13 4 0,-22-5 0,-1 0 0,1 1 0,-1 0 0,1-1 0,-1 1 0,1 0 0,-1-1 0,0 1 0,0 0 0,1 0 0,-1 0 0,0 0 0,0 1 0,0-1 0,0 0 0,0 0 0,0 1 0,-1-1 0,1 0 0,0 1 0,0-1 0,-1 1 0,1-1 0,-1 1 0,0-1 0,1 1 0,-1-1 0,0 1 0,0-1 0,0 1 0,0-1 0,0 1 0,0-1 0,0 1 0,-1 0 0,1-1 0,-1 1 0,1-1 0,-1 0 0,1 1 0,-1-1 0,0 1 0,0-1 0,-1 3 0,1-3 0,0 0 0,0 1 0,1-1 0,-1 0 0,0 0 0,0 1 0,0-1 0,0 0 0,0 0 0,-1 0 0,1 0 0,0 0 0,0-1 0,-1 1 0,1 0 0,-1 0 0,1-1 0,0 1 0,-1-1 0,1 1 0,-1-1 0,1 0 0,-1 0 0,0 0 0,1 0 0,-1 0 0,1 0 0,-1 0 0,1 0 0,-1 0 0,1-1 0,-1 1 0,1-1 0,-1 1 0,1-1 0,-2 0 0,1 0 0,-1 0 0,1 0 0,0-1 0,0 1 0,0 0 0,0-1 0,1 1 0,-1-1 0,0 0 0,1 1 0,-1-1 0,1 0 0,-1 0 0,1 0 0,0 0 0,0 0 0,0-1 0,0 1 0,0 0 0,0 0 0,1-1 0,-1 1 0,1-4 0,-1 4 0,2 0 0,-1-1 0,0 1 0,0 0 0,1-1 0,-1 1 0,1 0 0,0 0 0,0-1 0,0 1 0,0 0 0,0 0 0,0 0 0,1 0 0,-1 0 0,1 0 0,-1 1 0,1-1 0,-1 0 0,1 1 0,0-1 0,0 1 0,0 0 0,0-1 0,0 1 0,0 0 0,0 0 0,1 0 0,-1 1 0,0-1 0,0 1 0,1-1 0,-1 1 0,0 0 0,1-1 0,-1 1 0,1 0 0,-1 1 0,0-1 0,1 0 0,-1 1 0,0-1 0,0 1 0,5 2 0,-7-3 0,-1 0 0,1 0 0,-1 0 0,1 0 0,0 0 0,-1 1 0,1-1 0,0 0 0,-1 0 0,1 1 0,0-1 0,-1 0 0,1 0 0,0 1 0,0-1 0,-1 0 0,1 1 0,0-1 0,0 0 0,0 1 0,-1-1 0,1 0 0,0 1 0,0-1 0,0 1 0,0-1 0,0 0 0,0 1 0,0-1 0,0 1 0,0-1 0,0 0 0,0 1 0,0-1 0,0 1 0,0-1 0,0 0 0,0 1 0,0-1 0,0 0 0,1 1 0,-1-1 0,0 1 0,0-1 0,0 0 0,1 1 0,-1-1 0,0 0 0,0 0 0,1 1 0,-1-1 0,0 0 0,1 0 0,-1 1 0,0-1 0,1 0 0,-1 0 0,0 0 0,1 0 0,-1 1 0,1-1 0,-1 0 0,0 0 0,1 0 0,-32 7 0,28-8 0,0 0 0,0 0 0,0 0 0,1-1 0,-1 1 0,0-1 0,1 1 0,-1-1 0,1 0 0,-1 0 0,1 0 0,0 0 0,0-1 0,0 1 0,0 0 0,0-1 0,1 0 0,-1 1 0,1-1 0,-1 0 0,1 0 0,0 1 0,-1-5 0,0 2 0,0 0 0,1 0 0,-1 0 0,1-1 0,0 1 0,0 0 0,1-1 0,0 1 0,0 0 0,0-1 0,0 1 0,1-1 0,1-4 0,-2 9 0,1 0 0,-1 1 0,0-1 0,1 1 0,-1-1 0,0 0 0,1 1 0,-1-1 0,1 1 0,-1-1 0,1 1 0,-1 0 0,1-1 0,0 1 0,-1 0 0,1-1 0,-1 1 0,1 0 0,0-1 0,-1 1 0,1 0 0,0 0 0,-1 0 0,1 0 0,0 0 0,-1 0 0,1 0 0,1 0 0,23 7 0,18 21 0,-23-3 0,-19-24 0,-1-1 0,1 0 0,-1 1 0,1-1 0,-1 1 0,0-1 0,1 1 0,-1-1 0,1 1 0,-1-1 0,0 1 0,1-1 0,-1 1 0,0-1 0,0 1 0,0 0 0,1-1 0,-1 1 0,0 0 0,0-1 0,0 1 0,0-1 0,0 1 0,0 0 0,0-1 0,0 1 0,0 0 0,0-1 0,-1 1 0,1-1 0,0 1 0,0 0 0,0-1 0,-1 1 0,1-1 0,0 1 0,-1-1 0,1 1 0,-1-1 0,1 1 0,0-1 0,-1 1 0,1-1 0,-1 0 0,0 1 0,-1-1 0,1-1 0,-1 0 0,0 1 0,1-1 0,-1 0 0,1 0 0,0 0 0,-1 0 0,1 0 0,-1-1 0,1 1 0,0 0 0,0 0 0,0-1 0,0 1 0,0-1 0,0 1 0,-1-4 0,-17-30 0,10 13 0,5 16 0,1-1 0,0 0 0,0 1 0,1-1 0,0 0 0,0 0 0,1-1 0,-1-7 0,48 60 0,-7 0 0,-34-42 0,-22-31 0,4 4 0,27 29 0,35 36 0,-42-35 0,8 9 0,-12-11 0,-1-1 0,1 0 0,1 1 0,-1-1 0,0 0 0,1-1 0,-1 1 0,1-1 0,0 0 0,8 4 0,-14-11 0,-1-1 0,1 1 0,-1 0 0,-1 0 0,1 0 0,-7-7 0,-21-27 0,26 31 0,0 1 0,-1 0 0,1 1 0,-1-1 0,0 1 0,-1 0 0,-9-6 0,47 53 0,-13-27 0,12 14 0,-91-71 0,43 27 0,15 14 0,0-1 0,-1 0 0,1 1 0,0-1 0,1 0 0,-1-1 0,-3-4 0,6 7 0,1 1 0,-1 0 0,0 0 0,1-1 0,-1 1 0,0 0 0,1 0 0,-1 0 0,1 0 0,-1-1 0,1 1 0,-1 0 0,1 0 0,-1 0 0,0 0 0,1 0 0,-1 0 0,1 0 0,-1 0 0,1 0 0,-1 0 0,0 1 0,1-1 0,-1 0 0,1 0 0,-1 0 0,1 0 0,-1 1 0,0-1 0,1 0 0,-1 0 0,0 1 0,1-1 0,-1 0 0,0 1 0,1 0 0,19 8 0,14 10 0,-33-19 0,-1 0 0,0 1 0,1-1 0,-1 0 0,1 0 0,-1 0 0,0 0 0,1 0 0,-1-1 0,0 1 0,1 0 0,-1 0 0,0 0 0,1 0 0,-1 0 0,0 0 0,1-1 0,-1 1 0,0 0 0,0 0 0,1 0 0,-1-1 0,0 1 0,0 0 0,1 0 0,-1-1 0,0 1 0,0 0 0,0 0 0,1-1 0,-1 1 0,0 0 0,0-1 0,-1-24 0,33 95 0,-76-116 0,40 47 0,4 12 0,3 12 0,56 77 0,-45-80 0,3 8 0,-18-29 0,0 0 0,0 0 0,0-1 0,-1 1 0,1-1 0,0 1 0,0-1 0,0 1 0,-1-1 0,1 0 0,0 0 0,-1 1 0,1-1 0,0 0 0,0 0 0,-1 0 0,1 0 0,-2-1 0,-28 0 0,-13-9 0,36 7 0,0 1 0,0 0 0,0 1 0,-1 0 0,-9 0 0,35 2 0,0 1 0,0 1 0,27 7 0,-15 2 0,-27-11 0,-1-1 0,1 1 0,-1 0 0,0-1 0,1 1 0,-1 0 0,0 0 0,0 0 0,0 0 0,1 0 0,-1 0 0,0 0 0,0 0 0,0 1 0,-1-1 0,1 0 0,1 3 0,-5-3 0,-1 1 0,1-1 0,-1 0 0,1-1 0,-1 1 0,1 0 0,-1-1 0,0 0 0,1 0 0,-1 0 0,0 0 0,-4-2 0,3 2 0,-8-1 0,1 0 0,-1-1 0,1 0 0,0-1 0,-17-7 0,36 12 0,0-2 0,0 1 0,0-1 0,0 0 0,12-2 0,5 0 0,-5 3 0,0 0 0,-1 2 0,1 0 0,-1 0 0,34 13 0,-45-12 0,-1 0 0,1 1 0,-1 0 0,-1 0 0,1 0 0,-1 1 0,1-1 0,-2 1 0,8 11 0,-12-17 0,0 0 0,0 1 0,0-1 0,0 0 0,0 0 0,0 0 0,0 1 0,1-1 0,-1 0 0,0 0 0,0 0 0,0 1 0,0-1 0,0 0 0,0 0 0,-1 0 0,1 1 0,0-1 0,0 0 0,0 0 0,0 0 0,0 1 0,0-1 0,0 0 0,0 0 0,0 0 0,0 1 0,-1-1 0,1 0 0,0 0 0,0 0 0,0 0 0,0 0 0,-1 1 0,1-1 0,0 0 0,0 0 0,0 0 0,0 0 0,-1 0 0,1 0 0,0 0 0,0 0 0,0 0 0,-1 0 0,1 0 0,-17-1 0,-15-10 0,30 10 0,-57-25 0,-25-9 0,131 43 0,30 6 0,-57-8 0,-11-4 0,-1 1 0,1 0 0,-1 0 0,0 1 0,0 0 0,0 0 0,-1 1 0,1 0 0,-1 0 0,11 11 0,-14-12 0,0 0 0,0 0 0,0 0 0,-1 0 0,0 0 0,0 0 0,0 1 0,0 0 0,-1 0 0,0-1 0,0 2 0,0-1 0,0 0 0,-1 0 0,0 0 0,1 7 0,-30-61 0,23 115 0,5-64 0,0 1 0,0 0 0,-1 0 0,1 0 0,0-1 0,-1 1 0,0 0 0,0-1 0,0 1 0,-1 3 0,2-6 0,0 0 0,0 0 0,-1 0 0,1 0 0,0 1 0,0-1 0,0 0 0,0 0 0,0 0 0,0 0 0,0 0 0,-1 0 0,1 0 0,0 0 0,0 0 0,0 1 0,0-1 0,0 0 0,-1 0 0,1 0 0,0 0 0,0 0 0,0 0 0,0 0 0,-1 0 0,1 0 0,0 0 0,0 0 0,0 0 0,0 0 0,0 0 0,-1-1 0,1 1 0,0 0 0,0 0 0,0 0 0,0 0 0,0 0 0,-1 0 0,1 0 0,0 0 0,0 0 0,0 0 0,0-1 0,0 1 0,0 0 0,0 0 0,0 0 0,-1 0 0,-5-20 0,-9-59 0,15 79 0,0 0 0,0 0 0,0 1 0,0-1 0,0 0 0,0 0 0,0 0 0,0 0 0,0 0 0,0 0 0,-1 0 0,1 0 0,0 0 0,0 0 0,0 0 0,0 1 0,0-1 0,0 0 0,0 0 0,0 0 0,0 0 0,0 0 0,-1 0 0,1 0 0,0 0 0,0 0 0,0 0 0,0 0 0,0 0 0,0 0 0,0 0 0,0 0 0,0 0 0,-1 0 0,1 0 0,0 0 0,0 0 0,0 0 0,0 0 0,0 0 0,0 0 0,0 0 0,0-1 0,0 1 0,-1 0 0,1 0 0,0 0 0,0 0 0,0 0 0,0 0 0,0 0 0,0 0 0,0 0 0,0 0 0,0 0 0,0 0 0,0-1 0,0 1 0,0 0 0,0 0 0,0 0 0,0 0 0,0 0 0,0 0 0,0 0 0,0 0 0,0 0 0,0-1 0,0 1 0,-5 13 0,-2 15 0,7-27 0,-7 40 0,5-31 0,2-43 0,2-13 0,-2 46 0,0 0 0,0 0 0,0 0 0,0 0 0,0 0 0,0 0 0,1 0 0,-1 0 0,0 0 0,0 0 0,0 0 0,0 0 0,0 0 0,0 0 0,0 0 0,0 0 0,0 0 0,0 0 0,0 0 0,0-1 0,1 1 0,-1 0 0,0 0 0,0 0 0,0 0 0,0 0 0,0 0 0,0 0 0,0 0 0,0 0 0,0 0 0,3 27 0,-7 62 0,1-55 0,10-142 0,-15 142 0,-1-16 0,9-18 0,0 0 0,0 0 0,0 1 0,0-1 0,-1 0 0,1 0 0,0 0 0,0 1 0,-1-1 0,1 0 0,0 0 0,0 0 0,-1 0 0,1 1 0,0-1 0,-1 0 0,1 0 0,0 0 0,-1 0 0,1 0 0,0 0 0,0 0 0,-1 0 0,1 0 0,0 0 0,-1 0 0,1 0 0,0 0 0,-1 0 0,1 0 0,0 0 0,-1 0 0,1-1 0,0 1 0,0 0 0,-1 0 0,1 0 0,0 0 0,0-1 0,-1 1 0,1 0 0,-3-4 0,0 0 0,1 0 0,-1 0 0,1 0 0,0 0 0,1-1 0,-1 1 0,1-1 0,-1 1 0,0-9 0,1 7 0,0 0 0,-1 1 0,1-1 0,-1 1 0,-1-1 0,1 1 0,-5-6 0,-3-4 0,-9-7 0,13 26 0,5 19 0,1-22-34,0 0 0,0 0 0,0 0 0,0 1 0,0-1-1,0 0 1,1 0 0,-1 0 0,1 0 0,-1 0 0,1 0 0,-1 1 0,1-1-1,0 0 1,-1 0 0,1-1 0,0 1 0,0 0 0,0 0 0,0 0-1,-1 0 1,1-1 0,0 1 0,0 0 0,1-1 0,-1 1 0,0-1 0,0 1-1,0-1 1,0 0 0,0 1 0,1-1 0,-1 0 0,0 0 0,0 0-1,0 0 1,1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5:49.0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57 24575,'29'-15'0,"-5"1"0,-4 8 0,-1 2 0,1 1 0,0 0 0,0 1 0,0 1 0,33 3 0,-52-2 0,-1 0 0,1 0 0,-1 0 0,1 0 0,0 0 0,-1 0 0,1 0 0,-1 0 0,1 0 0,-1 0 0,1 0 0,-1 1 0,1-1 0,-1 0 0,1 0 0,-1 1 0,1-1 0,-1 0 0,1 1 0,-1-1 0,0 0 0,1 1 0,-1-1 0,1 1 0,-1-1 0,0 0 0,1 1 0,-1-1 0,0 1 0,0-1 0,1 1 0,-1 1 0,-9 15 0,-25 11 0,20-21 0,0-1 0,0-1 0,-1 0 0,0-1 0,0-1 0,0 0 0,0-1 0,-19 1 0,34-3 0,0 0 0,0 0 0,0 0 0,-1 0 0,1 0 0,0 0 0,0 0 0,-1 0 0,1 0 0,0 0 0,0 0 0,-1 0 0,1 0 0,0 0 0,0 0 0,-1 0 0,1 0 0,0 0 0,0 0 0,-1 0 0,1-1 0,0 1 0,0 0 0,0 0 0,-1 0 0,1 0 0,0-1 0,0 1 0,0 0 0,-1 0 0,1 0 0,0 0 0,0-1 0,0 1 0,0 0 0,0 0 0,0-1 0,0 1 0,-1 0 0,1 0 0,0-1 0,0 1 0,0 0 0,0 0 0,0-1 0,0 1 0,0 0 0,0 0 0,0-1 0,0 1 0,0 0 0,1 0 0,-1 0 0,0-1 0,15-13 0,24-8 0,-30 18 0,0 1 0,0 0 0,0 1 0,0 0 0,1 0 0,-1 1 0,1 0 0,-1 0 0,1 1 0,0 1 0,-1 0 0,15 3 0,-23-4 0,-1 0 0,1 0 0,0 0 0,-1 1 0,1-1 0,0 0 0,-1 1 0,1-1 0,-1 0 0,1 1 0,-1-1 0,1 1 0,-1-1 0,1 1 0,-1-1 0,0 1 0,1-1 0,-1 1 0,1-1 0,-1 1 0,0 0 0,0-1 0,1 1 0,-1-1 0,0 1 0,0 0 0,0-1 0,0 1 0,0 0 0,0-1 0,0 1 0,0 0 0,-14 19 0,-29 6 0,24-19 0,0-2 0,0 0 0,0-1 0,-1-1 0,1-1 0,-24 0 0,8-7 0,35 5 0,-1-1 0,1 1 0,0 0 0,0 0 0,0 0 0,0 0 0,-1 0 0,1 0 0,0 0 0,0-1 0,0 1 0,0 0 0,0 0 0,0 0 0,0 0 0,-1-1 0,1 1 0,0 0 0,0 0 0,0 0 0,0 0 0,0-1 0,0 1 0,0 0 0,0 0 0,0 0 0,0-1 0,0 1 0,0 0 0,0 0 0,0 0 0,0-1 0,0 1 0,0 0 0,0 0 0,0 0 0,0 0 0,1-1 0,-1 1 0,0 0 0,0 0 0,0 0 0,0 0 0,0-1 0,1 1 0,17-12 0,-2 4 0,-1 1 0,1 0 0,0 1 0,1 1 0,0 1 0,-1 0 0,1 1 0,0 1 0,1 0 0,28 2 0,-45 0 0,0 1 0,1 0 0,-1-1 0,1 1 0,-1 0 0,0 0 0,0 0 0,1-1 0,-1 1 0,0 1 0,0-1 0,0 0 0,0 0 0,0 0 0,0 0 0,-1 1 0,1-1 0,0 0 0,-1 1 0,1-1 0,-1 1 0,1-1 0,-1 1 0,1-1 0,-1 1 0,0-1 0,0 1 0,0-1 0,0 1 0,0-1 0,0 1 0,0-1 0,-1 1 0,1-1 0,-1 3 0,0 1 0,0 0 0,1 0 0,-2 0 0,1 0 0,-1 0 0,1 0 0,-1-1 0,-1 1 0,-4 7 0,1-5 0,-1 0 0,0-1 0,0 0 0,0-1 0,-1 1 0,0-1 0,0-1 0,0 1 0,-1-1 0,1-1 0,-1 0 0,-11 3 0,-4-2 0,-1-1 0,0-1 0,-32-2 0,43 0 0,8 0 0,0 0 0,-1-1 0,1 0 0,0 0 0,1-1 0,-1 1 0,0-1 0,0 0 0,1-1 0,-1 0 0,1 1 0,0-2 0,0 1 0,-8-7 0,11 8 0,1 1 0,-1-1 0,1 0 0,0 1 0,-1-1 0,1 0 0,0 0 0,0 0 0,0 0 0,0 0 0,1 0 0,-1 0 0,1 0 0,-1-1 0,1 1 0,0 0 0,-1-3 0,2 2 0,-1 0 0,1 0 0,0 0 0,0 1 0,0-1 0,0 0 0,0 0 0,1 1 0,-1-1 0,1 1 0,-1-1 0,1 1 0,0 0 0,0 0 0,0-1 0,3-1 0,8-7 0,0 1 0,0 0 0,1 1 0,1 0 0,-1 1 0,1 1 0,0 0 0,1 1 0,0 1 0,0 0 0,0 1 0,0 1 0,1 1 0,-1 0 0,1 1 0,20 1 0,-37 0 0,1 0 0,-1 0 0,0 0 0,0 0 0,1 0 0,-1 0 0,0 0 0,0 0 0,1 0 0,-1 0 0,0 0 0,0 0 0,1 0 0,-1 0 0,0 0 0,0 0 0,1 0 0,-1 0 0,0 0 0,0 0 0,1 1 0,-1-1 0,0 0 0,0 0 0,1 0 0,-1 0 0,0 1 0,0-1 0,0 0 0,0 0 0,1 0 0,-1 1 0,0-1 0,0 0 0,0 0 0,0 1 0,0-1 0,0 0 0,0 0 0,0 1 0,1-1 0,-12 9 0,-23 9 0,30-17 0,-14 7 0,0-1 0,0-1 0,0-1 0,-1-1 0,-35 4 0,54-8 0,0 0 0,0 0 0,0 0 0,0 0 0,0 0 0,0 0 0,1 0 0,-1 0 0,0 0 0,0 0 0,0 0 0,0 0 0,0 0 0,0 0 0,0-1 0,0 1 0,0 0 0,0 0 0,1 0 0,-1 0 0,0 0 0,0 0 0,0 0 0,0 0 0,0-1 0,0 1 0,0 0 0,0 0 0,0 0 0,0 0 0,0 0 0,0 0 0,0 0 0,0-1 0,0 1 0,0 0 0,0 0 0,0 0 0,0 0 0,0 0 0,0 0 0,0 0 0,-1-1 0,1 1 0,0 0 0,0 0 0,0 0 0,0 0 0,0 0 0,0 0 0,0 0 0,0 0 0,0 0 0,0 0 0,-1-1 0,1 1 0,0 0 0,0 0 0,0 0 0,0 0 0,0 0 0,0 0 0,15-13 0,21-12 0,-28 20 0,0 1 0,0 0 0,0 0 0,1 0 0,-1 1 0,1 1 0,0-1 0,0 1 0,14-1 0,-74 30 0,40-24 0,-1 0 0,0 0 0,0-1 0,0-1 0,0 0 0,-21-2 0,77-14 0,-4-1 0,-7 9 0,47-8 0,-76 14 0,38-1 0,-29 6 0,-14-3 0,1 0 0,0-1 0,0 1 0,0-1 0,0 1 0,0 0 0,-1-1 0,1 1 0,0 0 0,-1-1 0,1 1 0,0-1 0,-1 1 0,1-1 0,0 1 0,-1-1 0,1 1 0,-1-1 0,1 0 0,-1 1 0,0-1 0,1 1 0,-1-1 0,0 1 0,-10 5 0,0 1 0,0-1 0,-1-1 0,1 0 0,-1 0 0,0-1 0,-17 3 0,4-2 0,-1-2 0,-40 2 0,90-6 0,-14-1 0,1 1 0,-1 1 0,0 0 0,0 0 0,0 1 0,14 3 0,-23-3 0,0-1 0,-1 0 0,1 0 0,0 1 0,-1-1 0,1 0 0,0 1 0,-1-1 0,1 0 0,-1 1 0,1-1 0,-1 1 0,1-1 0,-1 1 0,1 0 0,-1-1 0,1 1 0,-1-1 0,0 1 0,1 0 0,-1-1 0,0 1 0,0 0 0,1-1 0,-1 1 0,0 0 0,0-1 0,0 1 0,0 0 0,0 0 0,0-1 0,0 1 0,0 0 0,0-1 0,0 1 0,-1 0 0,1 0 0,0-1 0,0 1 0,-1 0 0,1-1 0,0 1 0,-1-1 0,1 1 0,-1 0 0,1-1 0,0 1 0,-1-1 0,0 1 0,1-1 0,-1 1 0,1-1 0,-2 1 0,-31 23 0,16-19 0,0 0 0,0 0 0,-1-2 0,0 0 0,1-1 0,-1-1 0,-19-2 0,115-25 0,14 12 0,-74 11 0,-16 2 0,1 0 0,-1 0 0,1 1 0,0-1 0,0 1 0,-1-1 0,1 1 0,0 0 0,0 0 0,-1 0 0,1 0 0,0 1 0,0-1 0,-1 1 0,1 0 0,4 2 0,-7-2 0,0 0 0,0 0 0,0 0 0,-1 0 0,1 0 0,0 0 0,-1 0 0,1 0 0,-1 0 0,1 0 0,-1-1 0,0 1 0,1 0 0,-1 0 0,0 0 0,1-1 0,-1 1 0,0 0 0,0-1 0,0 1 0,0 0 0,0-1 0,0 1 0,0-1 0,-1 1 0,-28 16 0,16-10 0,0-1 0,-1-1 0,1 0 0,-1-1 0,-1 0 0,1-2 0,0 1 0,-1-2 0,-24 0 0,40-1 0,0 0 0,-1 0 0,1 0 0,0 0 0,-1 0 0,1 0 0,0 0 0,-1 0 0,1 0 0,0 0 0,-1 0 0,1 0 0,0 0 0,-1 0 0,1 0 0,0 0 0,0 0 0,-1 0 0,1-1 0,0 1 0,-1 0 0,1 0 0,0 0 0,0 0 0,-1-1 0,1 1 0,0 0 0,0 0 0,-1-1 0,1 1 0,0 0 0,0 0 0,0-1 0,0 1 0,-1 0 0,1-1 0,0 1 0,0 0 0,0 0 0,0-1 0,0 1 0,0 0 0,0-1 0,0 1 0,0-1 0,13-11 0,24-8 0,-37 20 0,22-11 0,0 2 0,1 0 0,0 1 0,35-6 0,-114 48 0,27-24 0,21-6 0,-1 0 0,-1-1 0,1 0 0,0-1 0,-20 2 0,41-5 0,1-1 0,-1-1 0,23-7 0,36-8 0,-32 17 0,-33 6 0,-24 6 0,12-8 0,1 1 0,-1-2 0,1 1 0,-1-1 0,1 1 0,-1-1 0,0-1 0,0 1 0,-9 0 0,57-32 0,-28 21 0,-8 6 0,-8 4 0,-15 15 0,16-16 0,1 0 0,-1 1 0,1-1 0,-1 0 0,1 1 0,0-1 0,-1 1 0,1-1 0,-1 1 0,1-1 0,0 1 0,0-1 0,-1 1 0,1-1 0,0 1 0,0-1 0,-1 1 0,1 0 0,0-1 0,0 1 0,0-1 0,0 1 0,0 0 0,0-1 0,0 1 0,0-1 0,0 1 0,0-1 0,1 1 0,-1 0 0,0-1 0,0 1 0,3 0 0,-1-1 0,0 0 0,0 1 0,0-1 0,1 0 0,-1 0 0,0 0 0,0-1 0,1 1 0,-1-1 0,0 1 0,2-2 0,4 1 0,-26 11 0,5-1 0,21-7 0,25-10 0,-18-4-1365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56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103 121 24575,'-16'7'0,"3"-1"0,13-6 0,-1-1 0,1 1 0,0-1 0,0 0 0,0 1 0,0-1 0,0 0 0,0 1 0,0-1 0,0 0 0,0 1 0,0-1 0,0 0 0,0 1 0,0-1 0,1 0 0,-1 1 0,0-1 0,0 1 0,1-1 0,-1 0 0,0 1 0,1-1 0,-1 1 0,1-1 0,0 0 0,7-16 0,1 0 0,1 1 0,0 0 0,18-20 0,-25 37 0,-4 10 0,-5 13 0,-11 6 0,36-49 0,-4-7 0,-13 23 0,-1-1 0,1 0 0,0 0 0,1 1 0,-1-1 0,1 1 0,-1-1 0,5-2 0,-31 55 0,14-35 0,1-2 0,-2 1 0,1-1 0,-2-1 0,0 0 0,0-1 0,-14 10 0,16-12 0,5-4 0,1-3 0,1 1 0,0 0 0,1 0 0,-1 1 0,0-1 0,1 1 0,-1-1 0,1 1 0,0 0 0,0 0 0,0 0 0,0 0 0,0 0 0,-1 5 0,58-30 0,-44 15 0,21-10 0,-22 17 0,-11 14 0,-15 2 0,13-15 0,13-9 0,-2 2-151,-2-1-1,1 0 0,-1 0 0,0 0 1,0-1-1,-1 0 0,0 0 1,5-12-1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57.3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340 107 24575,'-3'-2'0,"0"0"0,0 0 0,-1 0 0,1 1 0,0-1 0,-1 1 0,1 0 0,-1 0 0,1 0 0,-1 0 0,-5 0 0,1-1 0,-117-42 0,76 26 0,39 14 0,1 0 0,-1 0 0,0 1 0,0 0 0,0 1 0,0 0 0,0 0 0,-14 1 0,16 3-1365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58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24575,'0'1'0,"0"1"0,0 2 0,0 2 0,0 0 0,0 0 0,1 0 0,2-2 0,1-1 0,1-1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58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19.2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4 151 24575,'0'-65'0,"0"59"0,0 8 0,0 35 0,-2-11 0,2-18 0,-1 1 0,1-1 0,0 1 0,1-1 0,2 14 0,-3-22 0,0 0 0,0 1 0,0-1 0,0 0 0,0 0 0,0 0 0,0 0 0,1 0 0,-1 1 0,0-1 0,0 0 0,0 0 0,0 0 0,0 0 0,0 0 0,1 0 0,-1 1 0,0-1 0,0 0 0,0 0 0,0 0 0,0 0 0,1 0 0,-1 0 0,0 0 0,0 0 0,0 0 0,0 0 0,1 0 0,-1 0 0,0 0 0,0 0 0,0 0 0,0 0 0,1 0 0,-1 0 0,0 0 0,0 0 0,0 0 0,0 0 0,1 0 0,-1 0 0,0-1 0,0 1 0,0 0 0,0 0 0,0 0 0,1 0 0,-1 0 0,0 0 0,0 0 0,0-1 0,0 1 0,12-13 0,5-15 0,-15 25 0,17-31 0,-19 34 0,0 0 0,0 0 0,0 0 0,0 0 0,0 0 0,1 0 0,-1-1 0,0 1 0,0 0 0,0 0 0,0 0 0,0 0 0,0 0 0,1 0 0,-1 0 0,0 0 0,0 0 0,0 0 0,0 0 0,0 0 0,1 0 0,-1 0 0,0 0 0,0 0 0,0 0 0,0 0 0,0 0 0,1 0 0,-1 0 0,0 0 0,0 0 0,0 0 0,0 0 0,0 0 0,0 0 0,1 0 0,-1 0 0,0 0 0,0 0 0,0 1 0,0-1 0,0 0 0,0 0 0,0 0 0,1 0 0,-1 0 0,0 0 0,0 0 0,0 1 0,0-1 0,0 0 0,0 0 0,0 0 0,0 0 0,0 1 0,2 22 0,-2 8 0,0-24 0,0-30 0,0-29 0,6 127 0,-7-142 0,3-55 0,-2 121 0,-1 1 0,1 0 0,0 0 0,0 0 0,0 0 0,0 0 0,0 0 0,0-1 0,0 1 0,0 0 0,0 0 0,0 0 0,0 0 0,0 0 0,0 0 0,0-1 0,0 1 0,0 0 0,0 0 0,0 0 0,0 0 0,0 0 0,0 0 0,0-1 0,0 1 0,0 0 0,0 0 0,0 0 0,0 0 0,0 0 0,0 0 0,1-1 0,-1 1 0,0 0 0,0 0 0,0 0 0,0 0 0,0 0 0,0 0 0,0 0 0,1 0 0,-1 0 0,0 0 0,0 0 0,0 0 0,0-1 0,0 1 0,0 0 0,1 0 0,-1 0 0,0 0 0,0 0 0,0 0 0,0 0 0,0 0 0,0 0 0,1 0 0,-1 1 0,0-1 0,0 0 0,0 0 0,0 0 0,0 0 0,1 0 0,6 12 0,2 20 0,-13 64 0,1-64 0,3 65 0,5-87-1365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25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213 574 24575,'-5'-1'0,"0"0"0,0 0 0,0 0 0,0-1 0,0 0 0,0 0 0,0 0 0,1 0 0,-1-1 0,1 0 0,-1 0 0,-5-5 0,-25-14 0,32 68 0,3-46 0,0 1 0,0-1 0,0 0 0,0 1 0,0-1 0,-1 1 0,1-1 0,0 1 0,0-1 0,0 0 0,0 1 0,0-1 0,0 1 0,1-1 0,-1 1 0,0-1 0,0 0 0,0 1 0,0-1 0,0 1 0,1-1 0,-1 0 0,0 1 0,0-1 0,1 1 0,-1-1 0,0 0 0,1 0 0,-1 1 0,0-1 0,1 0 0,-1 1 0,1-1 0,14-5 0,0-2 0,13 5 0,-28 2 0,0 0 0,-1 1 0,1-1 0,0 0 0,-1 0 0,1 1 0,0-1 0,-1 0 0,1 0 0,0 1 0,0-1 0,-1 0 0,1 1 0,0-1 0,0 0 0,0 1 0,0-1 0,-1 0 0,1 1 0,0-1 0,0 0 0,0 1 0,0-1 0,0 1 0,0-1 0,0 0 0,0 1 0,0-1 0,0 1 0,0-1 0,0 0 0,0 1 0,0-1 0,1 0 0,-1 1 0,0-1 0,0 0 0,0 1 0,0-1 0,1 0 0,-1 1 0,0-1 0,0 0 0,1 1 0,-1-1 0,0 0 0,1 0 0,-1 1 0,0-1 0,1 0 0,-1 0 0,0 0 0,1 0 0,-1 1 0,0-1 0,1 0 0,-1 0 0,0 0 0,1 0 0,-1 0 0,1 0 0,-1 0 0,0 0 0,1 0 0,-1 0 0,0 0 0,1 0 0,-1 0 0,1-1 0,-32 21 0,30-19 0,0-1 0,0 1 0,-1 0 0,1-1 0,0 1 0,-1-1 0,1 1 0,-1-1 0,1 0 0,0 1 0,-1-1 0,1 0 0,-1 0 0,1 0 0,-1 0 0,1 0 0,0-1 0,-1 1 0,1 0 0,-1-1 0,1 1 0,-2-1 0,42-10 0,-17 8 0,-22 3 0,0 0 0,1 0 0,-1 0 0,0 0 0,0 0 0,0 0 0,0 0 0,0 0 0,1 0 0,-1 0 0,0 0 0,0 0 0,0-1 0,0 1 0,0 0 0,0 0 0,0 0 0,0 0 0,1 0 0,-1 0 0,0-1 0,0 1 0,0 0 0,0 0 0,0 0 0,0 0 0,0 0 0,0-1 0,0 1 0,0 0 0,0 0 0,0 0 0,0 0 0,0-1 0,0 1 0,0 0 0,0 0 0,0 0 0,0 0 0,0 0 0,0-1 0,0 1 0,0 0 0,-1 0 0,1 0 0,0 0 0,0 0 0,0 0 0,0-1 0,0 1 0,0 0 0,-1 0 0,-1-2 0,0 1 0,-1 0 0,1-1 0,-1 1 0,1 0 0,-1 0 0,0 0 0,1 1 0,-1-1 0,0 1 0,-3-1 0,-3 0 0,-1-1 0,1 1 0,0-2 0,0 0 0,0 0 0,0 0 0,0-1 0,1 0 0,0-1 0,0 0 0,0 0 0,0-1 0,1 0 0,-7-7 0,13 11 0,0 0 0,0 0 0,0 0 0,1 0 0,-1 0 0,0 0 0,1 0 0,0 0 0,0 0 0,-1 0 0,1 0 0,0 0 0,1 0 0,-1 0 0,0 0 0,1-1 0,-1 1 0,1 0 0,-1 0 0,2-2 0,24-45 0,-6 12 0,-16 27 0,1 1 0,0 0 0,1 0 0,-1 1 0,10-10 0,-8 10 0,-1 0 0,0-1 0,0 1 0,-1-1 0,0 0 0,4-13 0,-7 13 0,0 0 0,-1-1 0,-1 0 0,1 1 0,-1-1 0,-1 0 0,0 1 0,0-1 0,-1 1 0,0-1 0,-1 1 0,0 0 0,-7-14 0,5 9 0,0 0 0,1 0 0,0 0 0,-2-25 0,0 129 0,6-82-112,0-6 43,-1 1-1,1 0 0,0 0 1,0 0-1,1 0 1,-1-1-1,1 1 0,-1 0 1,1 0-1,0 0 0,0-1 1,0 1-1,0-1 0,0 1 1,1-1-1,-1 1 1,3 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33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1 190 24575,'15'0'0,"-8"1"0,0-1 0,0 0 0,0-1 0,0 1 0,0-2 0,10-2 0,-14 3 0,0-1 0,0 1 0,-1-1 0,1 0 0,0 0 0,-1 0 0,1-1 0,-1 1 0,0-1 0,1 1 0,-1-1 0,-1 0 0,1 0 0,0 1 0,-1-1 0,3-6 0,5-7 0,0 0 0,1 1 0,1 0 0,19-19 0,-27 30 0,1 0 0,0 1 0,0 0 0,1 0 0,-1 0 0,1 1 0,-1-1 0,1 1 0,0 0 0,0 0 0,0 1 0,0-1 0,0 1 0,0 0 0,0 1 0,1-1 0,-1 1 0,6 0 0,14-1 0,-7-1 0,-14 1 0,-1 0 0,1 1 0,-1 0 0,1-1 0,-1 2 0,1-1 0,-1 0 0,1 0 0,3 2 0,-6-1 0,1 0 0,0 0 0,-1 0 0,1 0 0,-1 1 0,0-1 0,1 0 0,-1 1 0,0-1 0,0 1 0,0-1 0,0 1 0,0-1 0,0 1 0,-1 0 0,1 0 0,0-1 0,-1 1 0,1 0 0,-1 0 0,0 2 0,2 1-71,0 0 0,-1 0 0,2 0 0,-1-1 0,0 1 0,1-1 0,0 1 0,0-1 0,0 0-1,4 4 1,-3-4-512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6:43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24575,'32'-4'0,"-30"4"0,1-1 0,-1 0 0,0 1 0,1-1 0,-1 1 0,1 0 0,-1 0 0,1 0 0,-1 0 0,1 0 0,-1 0 0,1 1 0,-1-1 0,0 1 0,1-1 0,-1 1 0,0 0 0,1 0 0,-1 0 0,0 1 0,0-1 0,0 0 0,0 1 0,0-1 0,0 1 0,0 0 0,-1 0 0,1-1 0,-1 1 0,3 5 0,28 36 0,-25-37 0,-2 1 0,1 1 0,-1-1 0,0 1 0,0 0 0,-1 0 0,0 0 0,-1 0 0,4 11 0,-5-9 0,1 0 0,0 0 0,0 0 0,1-1 0,0 1 0,1-1 0,9 13 0,-12-18 0,1-1 0,0 0 0,0 0 0,0 0 0,0 0 0,0 0 0,0-1 0,1 1 0,0-1 0,-1 0 0,1 0 0,0 0 0,0-1 0,0 1 0,0-1 0,0 0 0,0 0 0,0-1 0,0 1 0,7-1 0,37 1 0,31-1 0,-76-1 0,0 1 0,0 0 0,0 1 0,0-1 0,0 1 0,0-1 0,0 1 0,0 0 0,0 0 0,0 0 0,0 0 0,-1 1 0,1-1 0,0 1 0,-1-1 0,1 1 0,-1 0 0,0 0 0,1 0 0,-1 1 0,0-1 0,0 0 0,0 1 0,-1-1 0,1 1 0,-1 0 0,1-1 0,0 5 0,19 23 0,12 17 0,-31-41 0,1 0 0,-1 0 0,0 0 0,-1 0 0,1 1 0,-1-1 0,-1 0 0,1 1 0,-1 8 0,0-10 0,0 1 0,0 0 0,1-1 0,0 1 0,0 0 0,0-1 0,0 1 0,1-1 0,0 1 0,5 8 0,-4-9 0,0-1 0,1 0 0,-1 0 0,1 0 0,0-1 0,0 1 0,0-1 0,0 0 0,0 0 0,1 0 0,-1-1 0,1 0 0,0 0 0,0 0 0,0 0 0,0-1 0,0 1 0,0-1 0,9 0 0,-1 2 0,-9-2 0,0 0 0,0 0 0,0 1 0,0-1 0,-1 1 0,1 0 0,0 0 0,-1 1 0,1-1 0,-1 1 0,0-1 0,0 1 0,0 0 0,3 5 0,27 50 0,-14-22 0,-15-27-103,-1 0-1,1 1 0,-1-1 0,-1 1 1,0 0-1,0 0 0,0 12 1,-1-15-433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23.2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23 24575,'0'-2'0,"1"1"0,-1 0 0,1-1 0,-1 1 0,1 0 0,0 0 0,-1-1 0,1 1 0,0 0 0,0 0 0,-1 0 0,1 0 0,0 0 0,0 0 0,1 0 0,0-1 0,-2 2 0,1 0 0,-1 0 0,0-1 0,1 1 0,-1 0 0,0 0 0,1 0 0,-1 0 0,0 0 0,1-1 0,-1 1 0,1 0 0,-1 0 0,0 0 0,1 0 0,-1 0 0,1 0 0,-1 0 0,0 0 0,1 0 0,-1 0 0,1 1 0,-1-1 0,0 0 0,1 0 0,-1 0 0,0 0 0,1 1 0,-1-1 0,0 0 0,1 0 0,-1 1 0,0-1 0,1 0 0,-1 0 0,0 1 0,0-1 0,1 0 0,-1 1 0,0-1 0,0 0 0,0 1 0,0-1 0,1 1 0,-1-1 0,0 0 0,0 1 0,0-1 0,0 0 0,0 1 0,0-1 0,0 1 0,0-1 0,0 0 0,0 1 0,0-1 0,0 1 0,0-1 0,0 0 0,-1 1 0,1-1 0,0 1 0,-1-1 0,1 6 0,-1-1 0,-1 1 0,1-1 0,-1 0 0,0 0 0,0 0 0,0 0 0,-1 0 0,0-1 0,0 1 0,0-1 0,-1 1 0,1-1 0,-6 4 0,4-2 0,0-1 0,-1 0 0,0-1 0,0 1 0,0-1 0,-1 0 0,1 0 0,-1-1 0,0 0 0,-7 2 0,14-5 0,0 0 0,0 0 0,0 0 0,0 0 0,0 0 0,0 0 0,0 0 0,0 0 0,0 0 0,0-1 0,0 1 0,0 0 0,0 0 0,0 0 0,0 0 0,0 0 0,0 0 0,0 0 0,0 0 0,0 0 0,0-1 0,0 1 0,0 0 0,0 0 0,0 0 0,0 0 0,0 0 0,0 0 0,0 0 0,0 0 0,-1 0 0,1 0 0,0 0 0,0-1 0,0 1 0,0 0 0,0 0 0,0 0 0,0 0 0,0 0 0,0 0 0,0 0 0,0 0 0,-1 0 0,1 0 0,0 0 0,0 0 0,0 0 0,0 0 0,0 0 0,0 0 0,0 0 0,0 0 0,0 0 0,-1 0 0,1 0 0,0 0 0,0 0 0,0 0 0,0 0 0,0 0 0,10-11 0,14-8 0,7 6 0,-31 12 0,1 1 0,-1 0 0,1 0 0,-1 0 0,0 0 0,1 0 0,-1 0 0,1 0 0,-1 0 0,1 0 0,-1 0 0,1 0 0,-1 0 0,1 0 0,-1 0 0,1 0 0,-1 0 0,1 0 0,-1 1 0,0-1 0,1 0 0,-1 0 0,1 0 0,-1 1 0,0-1 0,1 0 0,-1 1 0,1-1 0,-1 0 0,0 1 0,0-1 0,1 1 0,-1-1 0,0 0 0,0 1 0,1-1 0,-1 1 0,0-1 0,0 1 0,0-1 0,0 1 0,0-1 0,0 0 0,1 1 0,-1-1 0,0 1 0,-1-1 0,1 1 0,0-1 0,0 1 0,0-1 0,0 1 0,0-1 0,0 1 0,0-1 0,-1 1 0,1-1 0,0 0 0,0 1 0,-1-1 0,1 1 0,0-1 0,-1 0 0,1 1 0,-1-1 0,-19 20 0,-7 3 0,27-22 0,0 0 0,-1 0 0,1 0 0,-1 0 0,1 0 0,0-1 0,0 1 0,-1 0 0,1 0 0,0 0 0,0 0 0,0 0 0,0 0 0,0 0 0,0 0 0,0 0 0,0 0 0,1 0 0,-1 0 0,0 0 0,1 0 0,-1-1 0,0 1 0,1 0 0,-1 0 0,1 0 0,-1 0 0,1-1 0,0 1 0,-1 0 0,1-1 0,0 1 0,0 0 0,0 0 0,-1-1 0,1 1 0,-1-1 0,1 1 0,0-1 0,-1 0 0,1 1 0,-1-1 0,1 0 0,0 1 0,-1-1 0,1 0 0,0 0 0,0 0 0,-1 0 0,1 0 0,0 1 0,-1-1 0,1 0 0,0-1 0,0 1 0,-1 0 0,1 0 0,0 0 0,-1 0 0,1 0 0,0-1 0,-1 1 0,1 0 0,0-1 0,-1 1 0,1 0 0,-1-1 0,1 1 0,-1-1 0,1 1 0,-1-1 0,1 1 0,-1-1 0,1 1 0,-1-1 0,1 0 0,21-36 0,-9 14 0,20-10-1365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22:57:29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161 347 24575,'-4'6'0,"1"0"0,-1 0 0,0 0 0,-1-1 0,0 1 0,1-1 0,-8 5 0,10-8 0,-9 9 0,-1 0 0,0-1 0,-1-1 0,0 0 0,-19 10 0,36-22 0,0 0 0,-1 0 0,1 0 0,-1-1 0,1 1 0,-1-1 0,0 0 0,-1 0 0,1 0 0,2-5 0,-2 4 0,0-1 0,1 1 0,0 0 0,0 0 0,0 0 0,8-6 0,-12 11 0,0-1 0,0 1 0,0 0 0,0 0 0,0 0 0,1 0 0,-1 0 0,0 0 0,0 0 0,0-1 0,0 1 0,0 0 0,0 0 0,0 0 0,0 0 0,0 0 0,1 0 0,-1 0 0,0 0 0,0 0 0,0 0 0,0-1 0,0 1 0,0 0 0,1 0 0,-1 0 0,0 0 0,0 0 0,0 0 0,0 0 0,0 0 0,1 0 0,-1 0 0,0 0 0,0 0 0,0 0 0,0 1 0,0-1 0,0 0 0,1 0 0,-1 0 0,0 0 0,0 0 0,0 0 0,0 0 0,0 0 0,0 0 0,0 0 0,1 0 0,-1 1 0,0-1 0,0 0 0,0 0 0,0 0 0,0 0 0,0 0 0,0 0 0,0 0 0,0 1 0,0-1 0,0 0 0,0 0 0,0 0 0,-3 14 0,-11 14 0,3-8 0,22-33 0,61-95 0,-47 77 0,-21 29 0,-14 22 0,7-15 0,0 0 0,0 0 0,-1 0 0,0 0 0,0-1 0,-7 8 0,10-12 0,1 0 0,0 1 0,-1-1 0,1 0 0,0 0 0,-1 0 0,1 1 0,0-1 0,-1 0 0,1 0 0,0 0 0,-1 0 0,1 0 0,0 0 0,-1 0 0,1 1 0,-1-1 0,1 0 0,0 0 0,-1-1 0,1 1 0,-1 0 0,1 0 0,0 0 0,-1 0 0,1 0 0,0 0 0,-1 0 0,1-1 0,0 1 0,-1 0 0,1 0 0,0 0 0,-1-1 0,1 1 0,-1-1 0,0-1 0,1 0 0,-1 0 0,0 0 0,1 0 0,-1 0 0,1 0 0,0-1 0,-1 1 0,1 0 0,0 0 0,1-4 0,-1-1 0,1-1 0,0 0 0,1 1 0,-1-1 0,5-8 0,-5 13 0,0 0 0,0 0 0,0 1 0,0-1 0,1 1 0,-1-1 0,1 1 0,0-1 0,0 1 0,0 0 0,0 0 0,0 0 0,0 0 0,0 0 0,1 0 0,3-2 0,-6 4 0,1 0 0,-1 0 0,0 0 0,0 0 0,0 0 0,1 0 0,-1 0 0,0-1 0,0 1 0,1 0 0,-1 0 0,0 0 0,0 0 0,0 0 0,1 0 0,-1 0 0,0 0 0,0 0 0,1 0 0,-1 0 0,0 1 0,0-1 0,1 0 0,-1 0 0,0 0 0,0 0 0,0 0 0,1 0 0,-1 0 0,0 1 0,0-1 0,0 0 0,0 0 0,1 0 0,-1 0 0,0 1 0,0-1 0,0 0 0,0 0 0,0 0 0,0 1 0,0-1 0,1 0 0,-1 1 0,-2 14 0,-10 14 0,-23 2 0,33-29 0,0 0 0,0-1 0,0 0 0,0 1 0,-1-1 0,1 0 0,0 0 0,0 0 0,-1 0 0,1-1 0,-1 1 0,1-1 0,0 1 0,-1-1 0,1 0 0,-5 0 0,7 0 0,-1-1 0,1 1 0,0-1 0,-1 1 0,1-1 0,0 1 0,-1-1 0,1 1 0,0-1 0,-1 0 0,1 1 0,0-1 0,0 1 0,0-1 0,0 0 0,-1 1 0,1-1 0,0 1 0,0-1 0,0 0 0,0 1 0,1-1 0,-1 0 0,0 1 0,0-1 0,0 1 0,0-1 0,1 0 0,-1 1 0,0-1 0,0 1 0,1-1 0,-1 1 0,0-1 0,1 1 0,-1-1 0,1 1 0,-1-1 0,1 1 0,-1-1 0,1 1 0,-1 0 0,1-1 0,24-26 0,-24 25 0,15-17 0,14-15 0,-29 33 0,0 0 0,0 0 0,0 0 0,1 0 0,-1 0 0,0 0 0,1 0 0,-1 1 0,1-1 0,-1 0 0,1 1 0,0-1 0,-1 1 0,1 0 0,-1 0 0,1-1 0,0 1 0,-1 0 0,1 0 0,0 1 0,-1-1 0,3 0 0,-3 1 0,0-1 0,-1 1 0,1 0 0,0-1 0,0 1 0,0 0 0,-1-1 0,1 1 0,0 0 0,-1 0 0,1 0 0,-1-1 0,1 1 0,-1 0 0,1 0 0,-1 0 0,1 0 0,-1 0 0,0 0 0,0 0 0,1 0 0,-1 0 0,0 0 0,0 0 0,0 0 0,0 0 0,0 0 0,0 0 0,-1 0 0,1 0 0,0 0 0,0 0 0,-1 0 0,1 0 0,-1 0 0,1 0 0,-1 1 0,0 1 0,-1 0 0,1 0 0,-1 1 0,1-2 0,-1 1 0,0 0 0,0 0 0,0 0 0,0-1 0,-4 3 0,5-3 0,-1-1 0,0 0 0,0 1 0,1-1 0,-1 0 0,0 0 0,0 0 0,0 0 0,0-1 0,0 1 0,0-1 0,0 1 0,0-1 0,-1 1 0,1-1 0,0 0 0,0 0 0,0 0 0,0-1 0,-4 0 0,5 0 0,0 0 0,-1-1 0,1 1 0,0 0 0,0-1 0,0 0 0,0 1 0,0-1 0,0 0 0,1 1 0,-1-1 0,0 0 0,1 0 0,0 1 0,-1-1 0,1 0 0,0 0 0,0 0 0,0 0 0,0 0 0,0 1 0,1-5 0,-1 2 0,1 0 0,0 0 0,0-1 0,0 1 0,1 0 0,-1 0 0,1 0 0,0 0 0,0 1 0,0-1 0,1 0 0,-1 1 0,1 0 0,0-1 0,0 1 0,0 0 0,4-3 0,-5 4 0,1 0 0,0 0 0,-1 1 0,1-1 0,0 0 0,0 1 0,0 0 0,0 0 0,0 0 0,1 0 0,-1 0 0,0 0 0,0 1 0,1 0 0,-1-1 0,0 1 0,1 1 0,-1-1 0,0 0 0,0 1 0,1-1 0,-1 1 0,4 2 0,-6-3 0,-1 0 0,1 0 0,0 1 0,0-1 0,-1 0 0,1 1 0,0-1 0,-1 1 0,1-1 0,-1 1 0,1-1 0,-1 1 0,1-1 0,-1 1 0,1-1 0,-1 1 0,1 0 0,-1-1 0,0 1 0,1 0 0,-1-1 0,0 1 0,0 0 0,1 0 0,-1-1 0,0 1 0,0 0 0,0 0 0,0 0 0,-13 20 0,10-18 0,0 0 0,-1-1 0,1 1 0,-1-1 0,0 1 0,0-1 0,0 0 0,0 0 0,-7 1 0,-10 0 0,17-2 0,0 0 0,0 0 0,0-1 0,0 0 0,0 0 0,0 0 0,0 0 0,-6-1 0,9 0 0,0 0 0,-1 0 0,1 1 0,0-1 0,0 0 0,0 0 0,0 0 0,0 0 0,0 0 0,0 0 0,1 0 0,-1 0 0,0-1 0,0 1 0,1 0 0,-1 0 0,1-1 0,-1 1 0,1 0 0,0-1 0,-1 1 0,1 0 0,0-1 0,0 1 0,0-1 0,0 1 0,0 0 0,0-1 0,1-1 0,-1-1 0,1 1 0,-1 0 0,1 0 0,-1 0 0,1-1 0,0 1 0,0 0 0,1 0 0,-1 0 0,1 0 0,-1 1 0,1-1 0,0 0 0,0 1 0,0-1 0,0 1 0,1-1 0,-1 1 0,1 0 0,-1 0 0,1 0 0,0 1 0,0-1 0,-1 1 0,1-1 0,0 1 0,1 0 0,-1 0 0,3-1 0,3 0 0,-1 1 0,1 0 0,-1 0 0,1 0 0,-1 1 0,1 1 0,-1-1 0,1 1 0,-1 1 0,12 3 0,-17-5 0,-1 1 0,0 0 0,1 0 0,-1 0 0,0 1 0,0-1 0,0 0 0,0 1 0,0-1 0,0 1 0,0 0 0,-1-1 0,1 1 0,0 0 0,-1 0 0,0 0 0,1 0 0,0 4 0,-2-5 0,1 0 0,-1 0 0,0 0 0,0 0 0,0 1 0,0-1 0,0 0 0,0 0 0,0 0 0,0 0 0,0 1 0,-1-1 0,1 0 0,0 0 0,-1 0 0,1 0 0,-1 0 0,1 0 0,-1 0 0,0 0 0,1 0 0,-1 0 0,0 0 0,0 0 0,1 0 0,-1 0 0,0-1 0,0 1 0,0 0 0,0-1 0,0 1 0,0-1 0,0 1 0,-1-1 0,1 1 0,0-1 0,0 0 0,-2 1 0,-6 1 0,0 1 0,0-1 0,0-1 0,0 0 0,-1 0 0,1-1 0,-16-1 0,20 0 0,0 1 0,1-1 0,-1 0 0,1 0 0,-1 0 0,0-1 0,1 0 0,0 0 0,-1 0 0,1 0 0,0 0 0,0-1 0,1 0 0,-1 0 0,0 0 0,1 0 0,-4-4 0,6 5 0,0 1 0,0-1 0,1 1 0,-1-1 0,0 0 0,1 1 0,-1-1 0,1 0 0,-1 1 0,1-1 0,0 0 0,0 0 0,0 1 0,0-1 0,0 0 0,0 0 0,0 1 0,0-1 0,1 0 0,-1 1 0,1-1 0,-1 0 0,1 1 0,1-4 0,0 2 0,0 0 0,1 0 0,-1 0 0,1 0 0,-1 1 0,1-1 0,0 1 0,0-1 0,0 1 0,0 0 0,6-3 0,-6 4 0,0-1 0,0 1 0,1 0 0,-1 0 0,0 0 0,1 0 0,-1 1 0,1-1 0,-1 1 0,1 0 0,-1 0 0,7 1 0,-8-1 0,0 1 0,0-1 0,-1 1 0,1 0 0,0 0 0,0 0 0,-1 0 0,1 0 0,0 0 0,-1 0 0,1 0 0,-1 1 0,1-1 0,-1 1 0,0-1 0,0 1 0,1-1 0,-1 1 0,0 0 0,-1-1 0,1 1 0,0 0 0,1 3 0,-1-3 0,-1 0 0,1 1 0,0-1 0,-1 0 0,1 0 0,-1 1 0,0-1 0,0 0 0,1 0 0,-2 1 0,1-1 0,0 0 0,0 1 0,-1-1 0,1 0 0,-1 0 0,0 0 0,0 1 0,0-1 0,0 0 0,0 0 0,0 0 0,0 0 0,-1-1 0,1 1 0,-1 0 0,-2 2 0,-1-1 0,0 0 0,0 0 0,-1 0 0,1-1 0,-1 0 0,0 0 0,1 0 0,-1-1 0,-10 2 0,1-1 0,11-1 0,-1 0 0,0 0 0,0-1 0,1 1 0,-1-1 0,0 0 0,-8-2 0,12 2 0,0-1 0,-1 1 0,1-1 0,0 0 0,0 0 0,0 1 0,0-1 0,0 0 0,0 0 0,0 0 0,0 0 0,0 0 0,0 0 0,0-1 0,1 1 0,-1 0 0,0 0 0,1-1 0,-1 1 0,1 0 0,0-1 0,-1 1 0,1 0 0,0-1 0,0 1 0,0 0 0,0-1 0,0 1 0,0-1 0,0 1 0,1-2 0,-2 1 0,1 0 0,0 0 0,1 0 0,-1 0 0,0 0 0,0 0 0,1 1 0,-1-1 0,1 0 0,0 0 0,0 0 0,-1 1 0,1-1 0,0 0 0,0 1 0,1-1 0,-1 1 0,0-1 0,0 1 0,1 0 0,-1-1 0,1 1 0,-1 0 0,1 0 0,3-2 0,-2 2 0,1 0 0,0 0 0,0 1 0,0-1 0,0 1 0,0 0 0,0 0 0,0 0 0,1 0 0,-1 1 0,7 1 0,-9-2 0,-1 0 0,1 1 0,-1-1 0,1 0 0,-1 0 0,1 1 0,-1-1 0,1 1 0,-1-1 0,0 1 0,1 0 0,-1-1 0,0 1 0,1 0 0,-1 0 0,0 0 0,0 0 0,0 0 0,0 0 0,0 1 0,0-1 0,0 0 0,0 0 0,0 1 0,-1-1 0,1 0 0,0 1 0,-1-1 0,0 1 0,1-1 0,-1 1 0,0-1 0,1 1 0,-1-1 0,0 1 0,0-1 0,0 1 0,-1 2 0,0-2 0,0 1 0,0 0 0,0-1 0,-1 1 0,1-1 0,-1 0 0,0 1 0,1-1 0,-1 0 0,0 0 0,-1 0 0,1 0 0,0-1 0,0 1 0,-1 0 0,1-1 0,-1 0 0,1 1 0,-6 0 0,-6 2 0,1-1 0,-1-1 0,0-1 0,0 0 0,0 0 0,0-1 0,0-1 0,-19-4 0,32 5 0,0 0 0,0 0 0,0 0 0,0 0 0,0-1 0,0 1 0,0 0 0,0-1 0,1 1 0,-1-1 0,0 1 0,0-1 0,0 1 0,0-1 0,0 0 0,1 1 0,-1-1 0,0 0 0,1 0 0,-1 1 0,0-1 0,1 0 0,-1 0 0,1 0 0,0 0 0,-1 0 0,1 0 0,-1-2 0,1 2 0,0-1 0,1 0 0,-1 0 0,1 0 0,-1 0 0,1 0 0,0 1 0,-1-1 0,1 0 0,0 1 0,0-1 0,0 0 0,1 1 0,0-2 0,3-3 0,0 1 0,0 1 0,0-1 0,1 1 0,-1-1 0,1 1 0,10-5 0,-8 7 0,0 1 0,-1-1 0,1 1 0,0 1 0,0-1 0,0 1 0,-1 1 0,1-1 0,0 1 0,0 1 0,-1-1 0,14 6 0,-20-7 0,0 0 0,-1 1 0,1-1 0,0 0 0,-1 1 0,1-1 0,-1 0 0,1 1 0,-1-1 0,1 1 0,-1-1 0,1 1 0,-1-1 0,1 1 0,-1 0 0,1-1 0,-1 1 0,0-1 0,0 1 0,1 0 0,-1-1 0,0 1 0,0 0 0,0-1 0,1 1 0,-1 0 0,0-1 0,0 1 0,0 0 0,0 0 0,0-1 0,0 1 0,-1 0 0,1-1 0,0 1 0,0 0 0,0-1 0,-1 1 0,1 0 0,0-1 0,-1 1 0,1-1 0,-1 1 0,1-1 0,0 1 0,-1-1 0,1 1 0,-1-1 0,1 1 0,-1-1 0,0 1 0,1-1 0,-1 0 0,1 1 0,-2-1 0,-2 2 0,1-1 0,-1 1 0,0-1 0,0 0 0,0 0 0,0-1 0,0 1 0,-4-1 0,5 0 0,0-1 0,0 1 0,0-1 0,0 0 0,0 0 0,0 0 0,0 0 0,1-1 0,-1 1 0,0-1 0,1 1 0,-1-1 0,1 0 0,0 0 0,-1 0 0,1 0 0,0-1 0,0 1 0,0-1 0,1 1 0,-1-1 0,1 1 0,-1-1 0,1 0 0,0 0 0,0 0 0,0 0 0,0 0 0,1 0 0,-1 0 0,1 0 0,0 0 0,0 0 0,0 0 0,0 0 0,0 0 0,1 0 0,-1 0 0,1 0 0,0 0 0,0 0 0,0 0 0,0 0 0,0 1 0,1-1 0,-1 0 0,1 1 0,0-1 0,0 1 0,0 0 0,0-1 0,0 1 0,1 0 0,-1 0 0,4-2 0,-4 3 0,0-1 0,0 1 0,0 0 0,1 0 0,-1 0 0,0 0 0,1 0 0,-1 0 0,1 1 0,-1-1 0,1 1 0,-1-1 0,1 1 0,-1 0 0,1 0 0,-1 0 0,1 1 0,-1-1 0,1 0 0,-1 1 0,1 0 0,-1 0 0,0-1 0,1 1 0,-1 1 0,0-1 0,0 0 0,0 0 0,1 1 0,-2 0 0,4 2 0,-3-2 0,0 1 0,0-1 0,0 1 0,0 0 0,0-1 0,-1 1 0,1 0 0,-1 0 0,0 0 0,0 0 0,0 0 0,0 1 0,-1-1 0,1 0 0,-1 0 0,0 0 0,0 1 0,0-1 0,0 0 0,0 0 0,-1 1 0,0-1 0,0 0 0,-1 5 0,-1-4 0,0-1 0,0 1 0,0 0 0,0-1 0,-1 0 0,1 1 0,-1-1 0,0-1 0,0 1 0,0 0 0,0-1 0,-1 0 0,1 0 0,-1 0 0,1-1 0,-1 0 0,1 0 0,-1 0 0,0 0 0,0 0 0,0-1 0,-8 0 0,12 0 0,1 0 0,-1 0 0,1 0 0,-1 0 0,0 0 0,1 0 0,-1 0 0,1-1 0,-1 1 0,1 0 0,-1 0 0,1 0 0,-1 0 0,1-1 0,-1 1 0,1 0 0,-1 0 0,1-1 0,-1 1 0,1 0 0,0-1 0,-1 1 0,1-1 0,-1 1 0,1 0 0,0-1 0,-1 1 0,1-1 0,0 1 0,0-1 0,-1 1 0,1-2 0,6-18 0,23-13 0,-25 31 0,0 0 0,1 0 0,-1 0 0,1 1 0,-1-1 0,1 1 0,0 0 0,-1 0 0,1 1 0,0-1 0,-1 1 0,1 0 0,0 1 0,0-1 0,-1 1 0,8 1 0,-10-1 0,1 0 0,-1-1 0,1 1 0,-1 0 0,0 0 0,1 1 0,-1-1 0,0 0 0,0 1 0,0-1 0,0 1 0,0 0 0,0 0 0,0 0 0,0 0 0,-1 0 0,1 0 0,-1 0 0,0 0 0,1 1 0,-1-1 0,0 1 0,0-1 0,-1 1 0,1-1 0,0 1 0,-1-1 0,0 1 0,1 4 0,-1-3 0,0-1 0,-1 0 0,1 0 0,-1 0 0,1 0 0,-1 0 0,0 0 0,0 0 0,0 0 0,-1 0 0,1 0 0,-1 0 0,0-1 0,1 1 0,-1-1 0,0 1 0,0-1 0,-1 0 0,-2 3 0,1-2 0,0-1 0,-1 1 0,1-1 0,-1 0 0,0 0 0,1 0 0,-1-1 0,0 0 0,0 0 0,0 0 0,0 0 0,-5-1 0,9 0 0,-12 1 0,1-1 0,-1 0 0,0-1 0,-15-3 0,26 3 0,1 1 0,-1 0 0,1 0 0,-1 0 0,1-1 0,0 1 0,-1 0 0,1-1 0,-1 0 0,1 1 0,0-1 0,0 0 0,-1 1 0,1-1 0,0 0 0,0 0 0,0 0 0,0 0 0,0 0 0,0-1 0,0 1 0,0 0 0,0 0 0,1-1 0,-1 1 0,0 0 0,1-1 0,-1 1 0,1 0 0,0-1 0,-1 1 0,1-1 0,0 1 0,0-1 0,0 1 0,0-1 0,0 1 0,0 0 0,0-1 0,1 1 0,-1-1 0,0 1 0,1-1 0,-1 1 0,1 0 0,0-1 0,-1 1 0,1 0 0,0 0 0,1-2 0,1-1 0,0 1 0,0 0 0,0 0 0,1 0 0,-1 0 0,1 0 0,0 1 0,0 0 0,0-1 0,0 2 0,0-1 0,0 0 0,1 1 0,-1 0 0,0 0 0,1 0 0,-1 0 0,1 1 0,-1-1 0,1 1 0,0 1 0,-1-1 0,7 2 0,-9-2 0,1 0 0,-1 0 0,1 0 0,-1 1 0,0-1 0,1 1 0,-1 0 0,1-1 0,-1 1 0,0 0 0,0 0 0,0 1 0,1-1 0,-1 0 0,0 1 0,-1-1 0,1 1 0,0 0 0,0 0 0,-1 0 0,1-1 0,-1 1 0,1 1 0,-1-1 0,0 0 0,0 0 0,0 0 0,0 1 0,0-1 0,-1 0 0,1 1 0,-1-1 0,1 1 0,-1-1 0,0 1 0,0-1 0,0 1 0,0-1 0,-1 0 0,1 1 0,-1-1 0,1 1 0,-2 2 0,1-2 0,-1 0 0,0-1 0,0 1 0,0 0 0,0-1 0,0 1 0,-1-1 0,1 0 0,-1 0 0,1 0 0,-1 0 0,0 0 0,1-1 0,-1 1 0,0-1 0,0 1 0,-1-1 0,1 0 0,-3 0 0,3 0 0,0 0 0,1 0 0,-1-1 0,0 1 0,0-1 0,1 0 0,-1 0 0,0 0 0,0 0 0,0 0 0,1-1 0,-1 1 0,0-1 0,0 0 0,1 0 0,-1 0 0,1 0 0,-1 0 0,1 0 0,-1-1 0,1 1 0,-4-4 0,4 2 0,0 1 0,1-1 0,-1 1 0,1-1 0,0 0 0,0 0 0,0 0 0,0 0 0,1 0 0,-1 0 0,1 0 0,0 0 0,0 0 0,0 0 0,0 0 0,0 0 0,0 0 0,2-3 0,-1 0 0,0 1 0,1-1 0,0 0 0,0 1 0,0-1 0,1 1 0,0 0 0,4-6 0,-1 2 0,1 0 0,0 1 0,0 0 0,1 0 0,0 1 0,1 0 0,12-8 0,-18 14 0,-1-1 0,0 1 0,0 1 0,1-1 0,-1 0 0,1 1 0,-1-1 0,0 1 0,1-1 0,-1 1 0,1 0 0,-1 0 0,1 1 0,-1-1 0,1 0 0,-1 1 0,1-1 0,-1 1 0,0 0 0,1 0 0,-1 0 0,0 0 0,0 0 0,0 0 0,0 1 0,0-1 0,0 1 0,0-1 0,0 1 0,0 0 0,-1 0 0,1 0 0,-1 0 0,1 0 0,-1 0 0,0 0 0,0 0 0,1 3 0,0-3 0,-1 0 0,0-1 0,0 1 0,0 0 0,0-1 0,0 1 0,0 0 0,0 0 0,0 0 0,-1 0 0,1 0 0,-1 0 0,0 0 0,1 0 0,-1 0 0,0 0 0,0 0 0,0 0 0,0 0 0,-1 0 0,1 0 0,-1 0 0,1 0 0,-1 0 0,1 0 0,-1 0 0,0 0 0,0-1 0,0 1 0,-2 2 0,0-1 0,-1-1 0,1 0 0,-1 0 0,1 0 0,-1-1 0,0 1 0,0-1 0,1 0 0,-1 0 0,0 0 0,0-1 0,0 1 0,0-1 0,-7 0 0,9 0 0,-1 0 0,1 0 0,0 0 0,0 0 0,0 0 0,-1 0 0,1-1 0,0 1 0,0-1 0,0 1 0,0-1 0,0 0 0,0 0 0,0 0 0,0 0 0,0 0 0,0-1 0,0 1 0,1-1 0,-1 1 0,0-1 0,1 1 0,-1-1 0,1 0 0,0 0 0,0 0 0,0 0 0,0 0 0,0 0 0,0 0 0,0 0 0,0 0 0,1 0 0,-1-4 0,0 2 0,1-1 0,0 0 0,1 1 0,-1-1 0,1 0 0,0 1 0,0-1 0,0 1 0,0-1 0,1 1 0,0-1 0,0 1 0,0 0 0,0 0 0,5-6 0,-3 6 0,0 0 0,0 1 0,1-1 0,-1 1 0,1 0 0,-1 1 0,1-1 0,0 1 0,0 0 0,0 0 0,0 0 0,1 0 0,-1 1 0,0 0 0,1 0 0,-1 1 0,0 0 0,1 0 0,-1 0 0,9 1 0,-7 0 0,0 0 0,1 0 0,-1 1 0,0 0 0,0 0 0,0 0 0,-1 1 0,1 0 0,0 1 0,-1-1 0,0 1 0,0 0 0,0 1 0,-1 0 0,7 6 0,-11-11 0,-1 1 0,1-1 0,-1 1 0,1 0 0,0 0 0,-1-1 0,0 1 0,1 0 0,-1 0 0,1 0 0,-1-1 0,0 1 0,1 0 0,-1 0 0,0 0 0,0 0 0,0 0 0,0 0 0,0 0 0,0-1 0,0 1 0,0 0 0,0 0 0,0 0 0,-1 0 0,1 0 0,0 0 0,0 0 0,-1-1 0,1 1 0,-1 0 0,0 1 0,-1 0 0,0 0 0,0-1 0,0 1 0,0 0 0,-1-1 0,1 0 0,0 1 0,-1-1 0,1 0 0,-1 0 0,-2 0 0,-3 2 0,0-2 0,1 1 0,-1-1 0,0 0 0,0 0 0,0-1 0,-10-1 0,17 1 0,-9-3 0,0 1 0,0-2 0,-17-7 0,26 10 0,0 1 0,0 0 0,0-1 0,0 1 0,0-1 0,0 1 0,0-1 0,0 1 0,0-1 0,0 0 0,0 1 0,1-1 0,-1 0 0,0 0 0,0 0 0,1 0 0,-1 0 0,1 1 0,-1-1 0,1 0 0,-1 0 0,1 0 0,-1 0 0,1-1 0,0 1 0,0 0 0,0 0 0,0 0 0,-1 0 0,1 0 0,0 0 0,1 0 0,-1 0 0,0 0 0,0 0 0,0-1 0,1 1 0,-1 0 0,1 0 0,-1 0 0,0 0 0,1 0 0,0 1 0,-1-1 0,1 0 0,0 0 0,-1 0 0,1 0 0,0 1 0,1-2 0,1 0 0,0 0 0,0 0 0,0 0 0,1 0 0,-1 0 0,0 1 0,1 0 0,-1 0 0,1 0 0,0 0 0,-1 0 0,6 0 0,50 0 0,-48 1 0,-1 0 0,-1 1 0,0 0 0,0 1 0,1 0 0,12 5 0,-20-7 0,1 1 0,-1 0 0,0 0 0,1 0 0,-1 0 0,0 0 0,0 0 0,0 0 0,0 1 0,0-1 0,0 1 0,-1 0 0,1-1 0,0 1 0,-1 0 0,1 0 0,-1 0 0,0 0 0,1 0 0,-1 0 0,0 1 0,0-1 0,-1 0 0,1 0 0,0 1 0,0 2 0,-2-4 0,0 1 0,1-1 0,-1 1 0,0-1 0,0 1 0,0-1 0,0 0 0,0 1 0,0-1 0,-1 0 0,1 0 0,0 0 0,-1 0 0,1 0 0,-1 0 0,1 0 0,-1 0 0,1 0 0,-1-1 0,0 1 0,1-1 0,-1 1 0,0-1 0,1 0 0,-4 1 0,-45 5 0,39-5 0,-1-2 0,1 0 0,-1 0 0,-16-5 0,25 6 0,1 0 0,0-1 0,-1 1 0,1-1 0,-1 0 0,1 0 0,0 0 0,0 0 0,0 0 0,-1 0 0,1 0 0,0-1 0,0 1 0,1-1 0,-1 0 0,0 1 0,0-1 0,1 0 0,-1 0 0,1 0 0,0 0 0,-1 0 0,1-1 0,0 1 0,0 0 0,1 0 0,-2-4 0,2 4 0,0 0 0,1 0 0,-1 1 0,1-1 0,-1 0 0,1 1 0,0-1 0,-1 1 0,1-1 0,0 1 0,0-1 0,0 1 0,0-1 0,0 1 0,0 0 0,1 0 0,-1-1 0,0 1 0,1 0 0,-1 0 0,1 0 0,-1 1 0,1-1 0,-1 0 0,1 0 0,0 1 0,-1-1 0,1 1 0,0 0 0,-1-1 0,5 1 0,61-3 0,-55 3 0,16-2 0,-21 1 0,0 0 0,1 1 0,-1-1 0,0 1 0,0 1 0,0-1 0,0 1 0,0 0 0,0 1 0,14 4 0,-21-5 0,1-1 0,-1 0 0,1 0 0,-1 1 0,1-1 0,-1 0 0,1 1 0,-1-1 0,1 1 0,-1-1 0,1 0 0,-1 1 0,0-1 0,1 1 0,-1-1 0,0 1 0,1-1 0,-1 1 0,0 0 0,0-1 0,0 1 0,1-1 0,-1 1 0,0-1 0,0 1 0,0 0 0,0-1 0,0 1 0,0-1 0,0 1 0,0 0 0,0-1 0,0 1 0,-1-1 0,1 1 0,0 0 0,0-1 0,0 1 0,-1-1 0,1 1 0,0-1 0,-1 1 0,1-1 0,0 1 0,-1-1 0,1 1 0,-1-1 0,1 0 0,-1 1 0,1-1 0,-1 0 0,1 1 0,-1-1 0,1 0 0,-1 1 0,1-1 0,-1 0 0,0 0 0,1 0 0,-1 0 0,1 0 0,-1 0 0,0 0 0,1 0 0,-1 0 0,-40 7 0,19-8 0,13 0 0,1 0 0,0 1 0,0 0 0,-1 1 0,-12 2 0,19-2 0,5-1 0,11 0 0,-1-1 0,-15 0 0,-20 11 0,22-9 0,0-1 0,-1 1 0,1-1 0,0 1 0,-1-1 0,1 1 0,-1-1 0,1 1 0,-1-1 0,1 0 0,-1 1 0,1-1 0,-1 0 0,0 0 0,1 1 0,-1-1 0,1 0 0,-1 0 0,1 0 0,-1 0 0,0 0 0,1 0 0,-1 0 0,0 0 0,1 0 0,-1 0 0,1 0 0,-1 0 0,0 0 0,1 0 0,-1 0 0,1-1 0,-1 1 0,1 0 0,-2-1 0,0 0-49,1 0 1,-1-1-1,0 1 0,0 1 0,0-1 1,0 0-1,0 0 0,0 1 0,0-1 1,0 1-1,0 0 0,0 0 0,0-1 1,0 1-1,0 1 0,0-1 0,0 0 1,0 0-1,0 1 0,0-1 0,0 1 1,0 0-1,0-1 0,0 1 0,0 0 0,1 0 1,-3 2-1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6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74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324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1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6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97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81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58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4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0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8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3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1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7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1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8.xml"/><Relationship Id="rId42" Type="http://schemas.openxmlformats.org/officeDocument/2006/relationships/image" Target="../media/image26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39.png"/><Relationship Id="rId7" Type="http://schemas.openxmlformats.org/officeDocument/2006/relationships/customXml" Target="../ink/ink1.xml"/><Relationship Id="rId71" Type="http://schemas.openxmlformats.org/officeDocument/2006/relationships/customXml" Target="../ink/ink33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6.xml"/><Relationship Id="rId40" Type="http://schemas.openxmlformats.org/officeDocument/2006/relationships/image" Target="../media/image25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34.png"/><Relationship Id="rId66" Type="http://schemas.openxmlformats.org/officeDocument/2006/relationships/image" Target="../media/image38.png"/><Relationship Id="rId5" Type="http://schemas.openxmlformats.org/officeDocument/2006/relationships/image" Target="../media/image8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1.xml"/><Relationship Id="rId30" Type="http://schemas.openxmlformats.org/officeDocument/2006/relationships/image" Target="../media/image20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9.png"/><Relationship Id="rId56" Type="http://schemas.openxmlformats.org/officeDocument/2006/relationships/image" Target="../media/image33.png"/><Relationship Id="rId64" Type="http://schemas.openxmlformats.org/officeDocument/2006/relationships/image" Target="../media/image37.png"/><Relationship Id="rId69" Type="http://schemas.openxmlformats.org/officeDocument/2006/relationships/customXml" Target="../ink/ink32.xml"/><Relationship Id="rId8" Type="http://schemas.openxmlformats.org/officeDocument/2006/relationships/image" Target="../media/image90.png"/><Relationship Id="rId51" Type="http://schemas.openxmlformats.org/officeDocument/2006/relationships/customXml" Target="../ink/ink23.xml"/><Relationship Id="rId72" Type="http://schemas.openxmlformats.org/officeDocument/2006/relationships/image" Target="../media/image41.png"/><Relationship Id="rId3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15.png"/><Relationship Id="rId41" Type="http://schemas.openxmlformats.org/officeDocument/2006/relationships/customXml" Target="../ink/ink18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10.png"/><Relationship Id="rId31" Type="http://schemas.openxmlformats.org/officeDocument/2006/relationships/customXml" Target="../ink/ink13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0.xml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4.png"/><Relationship Id="rId39" Type="http://schemas.openxmlformats.org/officeDocument/2006/relationships/customXml" Target="../ink/ink17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3011A-F740-5F95-A70B-B49A2D9B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97F99C8-D7C2-BCC7-E814-F9025DA81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987" y="1886419"/>
            <a:ext cx="5053607" cy="1844860"/>
          </a:xfrm>
        </p:spPr>
        <p:txBody>
          <a:bodyPr anchor="ctr">
            <a:normAutofit/>
          </a:bodyPr>
          <a:lstStyle/>
          <a:p>
            <a:pPr algn="ctr"/>
            <a:r>
              <a:rPr lang="hr-HR" sz="4800" b="1" dirty="0">
                <a:solidFill>
                  <a:schemeClr val="bg1"/>
                </a:solidFill>
              </a:rPr>
              <a:t>Podzemne borbe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23267BB-CA31-B4BE-073E-3BBB8BF01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4291920" cy="906473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Slika 9" descr="Slika na kojoj se prikazuje skeč, crtež, ilustracija, umjetničko djelo&#10;&#10;Opis je automatski generiran">
            <a:extLst>
              <a:ext uri="{FF2B5EF4-FFF2-40B4-BE49-F238E27FC236}">
                <a16:creationId xmlns:a16="http://schemas.microsoft.com/office/drawing/2014/main" id="{849EA3FC-2FA4-0350-3608-918228BC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58" y="1423987"/>
            <a:ext cx="56483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6A6E1500-89CD-3C0F-4030-007C6139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6C0923C-2340-4C1C-EF5F-73C83550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15" y="978590"/>
            <a:ext cx="2118985" cy="996215"/>
          </a:xfrm>
        </p:spPr>
        <p:txBody>
          <a:bodyPr/>
          <a:lstStyle/>
          <a:p>
            <a:r>
              <a:rPr lang="hr-HR" b="1" dirty="0">
                <a:solidFill>
                  <a:schemeClr val="tx1"/>
                </a:solidFill>
              </a:rPr>
              <a:t>Naš tim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11570;p54">
            <a:extLst>
              <a:ext uri="{FF2B5EF4-FFF2-40B4-BE49-F238E27FC236}">
                <a16:creationId xmlns:a16="http://schemas.microsoft.com/office/drawing/2014/main" id="{00327823-A67C-2DFD-1583-8ABF5C676743}"/>
              </a:ext>
            </a:extLst>
          </p:cNvPr>
          <p:cNvSpPr/>
          <p:nvPr/>
        </p:nvSpPr>
        <p:spPr>
          <a:xfrm>
            <a:off x="1516554" y="422882"/>
            <a:ext cx="760162" cy="631637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E71ABFF8-2D5E-0690-21F0-5C5D37B2A48D}"/>
              </a:ext>
            </a:extLst>
          </p:cNvPr>
          <p:cNvSpPr txBox="1"/>
          <p:nvPr/>
        </p:nvSpPr>
        <p:spPr>
          <a:xfrm>
            <a:off x="1369989" y="4192034"/>
            <a:ext cx="25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/>
              <a:t>BUSINESS ANALYST</a:t>
            </a:r>
            <a:endParaRPr lang="en-US" sz="2000" b="1" dirty="0"/>
          </a:p>
        </p:txBody>
      </p:sp>
      <p:pic>
        <p:nvPicPr>
          <p:cNvPr id="18" name="Slika 17" descr="Slika na kojoj se prikazuje crno, tama&#10;&#10;Opis je automatski generiran">
            <a:extLst>
              <a:ext uri="{FF2B5EF4-FFF2-40B4-BE49-F238E27FC236}">
                <a16:creationId xmlns:a16="http://schemas.microsoft.com/office/drawing/2014/main" id="{CDA1D370-922B-AADF-A4A1-DE8235EF5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35" y="2464468"/>
            <a:ext cx="1487677" cy="1487677"/>
          </a:xfrm>
          <a:prstGeom prst="rect">
            <a:avLst/>
          </a:prstGeom>
        </p:spPr>
      </p:pic>
      <p:pic>
        <p:nvPicPr>
          <p:cNvPr id="20" name="Slika 19" descr="Slika na kojoj se prikazuje crno, tama&#10;&#10;Opis je automatski generiran">
            <a:extLst>
              <a:ext uri="{FF2B5EF4-FFF2-40B4-BE49-F238E27FC236}">
                <a16:creationId xmlns:a16="http://schemas.microsoft.com/office/drawing/2014/main" id="{D25B7E83-3C44-EAC4-E4C8-92DC4D703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35" y="2370989"/>
            <a:ext cx="1581155" cy="1581155"/>
          </a:xfrm>
          <a:prstGeom prst="rect">
            <a:avLst/>
          </a:prstGeom>
        </p:spPr>
      </p:pic>
      <p:sp>
        <p:nvSpPr>
          <p:cNvPr id="21" name="TekstniOkvir 20">
            <a:extLst>
              <a:ext uri="{FF2B5EF4-FFF2-40B4-BE49-F238E27FC236}">
                <a16:creationId xmlns:a16="http://schemas.microsoft.com/office/drawing/2014/main" id="{EB726BFC-25A0-9595-F17E-72736C976F77}"/>
              </a:ext>
            </a:extLst>
          </p:cNvPr>
          <p:cNvSpPr txBox="1"/>
          <p:nvPr/>
        </p:nvSpPr>
        <p:spPr>
          <a:xfrm>
            <a:off x="5001656" y="4192034"/>
            <a:ext cx="167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/>
              <a:t>DEVELOPERI</a:t>
            </a:r>
            <a:endParaRPr lang="en-US" sz="2000" b="1" dirty="0"/>
          </a:p>
        </p:txBody>
      </p:sp>
      <p:pic>
        <p:nvPicPr>
          <p:cNvPr id="23" name="Slika 22" descr="Slika na kojoj se prikazuje crno, tama&#10;&#10;Opis je automatski generiran">
            <a:extLst>
              <a:ext uri="{FF2B5EF4-FFF2-40B4-BE49-F238E27FC236}">
                <a16:creationId xmlns:a16="http://schemas.microsoft.com/office/drawing/2014/main" id="{EBF0C7B1-CA0B-A791-0EA8-FF9C58E50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113" y="2464467"/>
            <a:ext cx="1487677" cy="1487677"/>
          </a:xfrm>
          <a:prstGeom prst="rect">
            <a:avLst/>
          </a:prstGeom>
        </p:spPr>
      </p:pic>
      <p:sp>
        <p:nvSpPr>
          <p:cNvPr id="24" name="TekstniOkvir 23">
            <a:extLst>
              <a:ext uri="{FF2B5EF4-FFF2-40B4-BE49-F238E27FC236}">
                <a16:creationId xmlns:a16="http://schemas.microsoft.com/office/drawing/2014/main" id="{C45243A1-EEB0-2823-DC32-F7AA3D7B0369}"/>
              </a:ext>
            </a:extLst>
          </p:cNvPr>
          <p:cNvSpPr txBox="1"/>
          <p:nvPr/>
        </p:nvSpPr>
        <p:spPr>
          <a:xfrm>
            <a:off x="8601478" y="4194708"/>
            <a:ext cx="105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/>
              <a:t>TESTER</a:t>
            </a:r>
            <a:endParaRPr lang="en-US" sz="2000" b="1" dirty="0"/>
          </a:p>
        </p:txBody>
      </p:sp>
      <p:sp>
        <p:nvSpPr>
          <p:cNvPr id="25" name="TekstniOkvir 24">
            <a:extLst>
              <a:ext uri="{FF2B5EF4-FFF2-40B4-BE49-F238E27FC236}">
                <a16:creationId xmlns:a16="http://schemas.microsoft.com/office/drawing/2014/main" id="{39A6820E-0404-55B0-C154-BD4D5E0CBB27}"/>
              </a:ext>
            </a:extLst>
          </p:cNvPr>
          <p:cNvSpPr txBox="1"/>
          <p:nvPr/>
        </p:nvSpPr>
        <p:spPr>
          <a:xfrm>
            <a:off x="1759948" y="4592144"/>
            <a:ext cx="176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Uremović Luka</a:t>
            </a:r>
            <a:endParaRPr lang="en-US" dirty="0"/>
          </a:p>
        </p:txBody>
      </p: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E3CAF9A6-7844-7AE4-0CB8-4917093610CB}"/>
              </a:ext>
            </a:extLst>
          </p:cNvPr>
          <p:cNvSpPr txBox="1"/>
          <p:nvPr/>
        </p:nvSpPr>
        <p:spPr>
          <a:xfrm>
            <a:off x="4519372" y="4592144"/>
            <a:ext cx="273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Rožić Roko, Dizdar Jana (GUI), </a:t>
            </a:r>
            <a:r>
              <a:rPr lang="hr-HR" dirty="0" err="1"/>
              <a:t>Kuleš</a:t>
            </a:r>
            <a:r>
              <a:rPr lang="hr-HR" dirty="0"/>
              <a:t> Karlo (GUI)</a:t>
            </a:r>
            <a:endParaRPr lang="en-US" dirty="0"/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F7BEA33B-A876-C89F-2988-2E0B63BB4C76}"/>
              </a:ext>
            </a:extLst>
          </p:cNvPr>
          <p:cNvSpPr txBox="1"/>
          <p:nvPr/>
        </p:nvSpPr>
        <p:spPr>
          <a:xfrm>
            <a:off x="8250425" y="4592144"/>
            <a:ext cx="176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Petrović Martin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Rukopis 27">
                <a:extLst>
                  <a:ext uri="{FF2B5EF4-FFF2-40B4-BE49-F238E27FC236}">
                    <a16:creationId xmlns:a16="http://schemas.microsoft.com/office/drawing/2014/main" id="{5804B979-BD29-EBA0-0A07-F6068D14A667}"/>
                  </a:ext>
                </a:extLst>
              </p14:cNvPr>
              <p14:cNvContentPartPr/>
              <p14:nvPr/>
            </p14:nvContentPartPr>
            <p14:xfrm>
              <a:off x="8577133" y="2817701"/>
              <a:ext cx="126000" cy="44280"/>
            </p14:xfrm>
          </p:contentPart>
        </mc:Choice>
        <mc:Fallback xmlns="">
          <p:pic>
            <p:nvPicPr>
              <p:cNvPr id="28" name="Rukopis 27">
                <a:extLst>
                  <a:ext uri="{FF2B5EF4-FFF2-40B4-BE49-F238E27FC236}">
                    <a16:creationId xmlns:a16="http://schemas.microsoft.com/office/drawing/2014/main" id="{5804B979-BD29-EBA0-0A07-F6068D14A6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8133" y="2809061"/>
                <a:ext cx="1436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Rukopis 29">
                <a:extLst>
                  <a:ext uri="{FF2B5EF4-FFF2-40B4-BE49-F238E27FC236}">
                    <a16:creationId xmlns:a16="http://schemas.microsoft.com/office/drawing/2014/main" id="{4311F99E-DC48-6777-D680-396328578CD6}"/>
                  </a:ext>
                </a:extLst>
              </p14:cNvPr>
              <p14:cNvContentPartPr/>
              <p14:nvPr/>
            </p14:nvContentPartPr>
            <p14:xfrm>
              <a:off x="8448364" y="2954426"/>
              <a:ext cx="64800" cy="109080"/>
            </p14:xfrm>
          </p:contentPart>
        </mc:Choice>
        <mc:Fallback xmlns="">
          <p:pic>
            <p:nvPicPr>
              <p:cNvPr id="30" name="Rukopis 29">
                <a:extLst>
                  <a:ext uri="{FF2B5EF4-FFF2-40B4-BE49-F238E27FC236}">
                    <a16:creationId xmlns:a16="http://schemas.microsoft.com/office/drawing/2014/main" id="{4311F99E-DC48-6777-D680-396328578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9724" y="2945426"/>
                <a:ext cx="82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Rukopis 30">
                <a:extLst>
                  <a:ext uri="{FF2B5EF4-FFF2-40B4-BE49-F238E27FC236}">
                    <a16:creationId xmlns:a16="http://schemas.microsoft.com/office/drawing/2014/main" id="{5E87E681-3CC4-A0E8-85C8-6D331775B97B}"/>
                  </a:ext>
                </a:extLst>
              </p14:cNvPr>
              <p14:cNvContentPartPr/>
              <p14:nvPr/>
            </p14:nvContentPartPr>
            <p14:xfrm>
              <a:off x="8517484" y="2846426"/>
              <a:ext cx="140400" cy="87480"/>
            </p14:xfrm>
          </p:contentPart>
        </mc:Choice>
        <mc:Fallback xmlns="">
          <p:pic>
            <p:nvPicPr>
              <p:cNvPr id="31" name="Rukopis 30">
                <a:extLst>
                  <a:ext uri="{FF2B5EF4-FFF2-40B4-BE49-F238E27FC236}">
                    <a16:creationId xmlns:a16="http://schemas.microsoft.com/office/drawing/2014/main" id="{5E87E681-3CC4-A0E8-85C8-6D331775B9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08484" y="2837786"/>
                <a:ext cx="1580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Rukopis 43">
                <a:extLst>
                  <a:ext uri="{FF2B5EF4-FFF2-40B4-BE49-F238E27FC236}">
                    <a16:creationId xmlns:a16="http://schemas.microsoft.com/office/drawing/2014/main" id="{A338A415-4066-1AED-E0C7-2D1643BE3A3F}"/>
                  </a:ext>
                </a:extLst>
              </p14:cNvPr>
              <p14:cNvContentPartPr/>
              <p14:nvPr/>
            </p14:nvContentPartPr>
            <p14:xfrm>
              <a:off x="8478244" y="2960186"/>
              <a:ext cx="34920" cy="101160"/>
            </p14:xfrm>
          </p:contentPart>
        </mc:Choice>
        <mc:Fallback xmlns="">
          <p:pic>
            <p:nvPicPr>
              <p:cNvPr id="44" name="Rukopis 43">
                <a:extLst>
                  <a:ext uri="{FF2B5EF4-FFF2-40B4-BE49-F238E27FC236}">
                    <a16:creationId xmlns:a16="http://schemas.microsoft.com/office/drawing/2014/main" id="{A338A415-4066-1AED-E0C7-2D1643BE3A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9604" y="2951186"/>
                <a:ext cx="52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Rukopis 44">
                <a:extLst>
                  <a:ext uri="{FF2B5EF4-FFF2-40B4-BE49-F238E27FC236}">
                    <a16:creationId xmlns:a16="http://schemas.microsoft.com/office/drawing/2014/main" id="{31AD1EB3-0CA0-E76D-5DC0-E391F1AD5808}"/>
                  </a:ext>
                </a:extLst>
              </p14:cNvPr>
              <p14:cNvContentPartPr/>
              <p14:nvPr/>
            </p14:nvContentPartPr>
            <p14:xfrm>
              <a:off x="8428924" y="2829506"/>
              <a:ext cx="77040" cy="218880"/>
            </p14:xfrm>
          </p:contentPart>
        </mc:Choice>
        <mc:Fallback xmlns="">
          <p:pic>
            <p:nvPicPr>
              <p:cNvPr id="45" name="Rukopis 44">
                <a:extLst>
                  <a:ext uri="{FF2B5EF4-FFF2-40B4-BE49-F238E27FC236}">
                    <a16:creationId xmlns:a16="http://schemas.microsoft.com/office/drawing/2014/main" id="{31AD1EB3-0CA0-E76D-5DC0-E391F1AD58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19924" y="2820866"/>
                <a:ext cx="94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Rukopis 47">
                <a:extLst>
                  <a:ext uri="{FF2B5EF4-FFF2-40B4-BE49-F238E27FC236}">
                    <a16:creationId xmlns:a16="http://schemas.microsoft.com/office/drawing/2014/main" id="{B84DACD5-6214-F02C-87D1-704BD1426261}"/>
                  </a:ext>
                </a:extLst>
              </p14:cNvPr>
              <p14:cNvContentPartPr/>
              <p14:nvPr/>
            </p14:nvContentPartPr>
            <p14:xfrm>
              <a:off x="8584084" y="2705666"/>
              <a:ext cx="150840" cy="68760"/>
            </p14:xfrm>
          </p:contentPart>
        </mc:Choice>
        <mc:Fallback xmlns="">
          <p:pic>
            <p:nvPicPr>
              <p:cNvPr id="48" name="Rukopis 47">
                <a:extLst>
                  <a:ext uri="{FF2B5EF4-FFF2-40B4-BE49-F238E27FC236}">
                    <a16:creationId xmlns:a16="http://schemas.microsoft.com/office/drawing/2014/main" id="{B84DACD5-6214-F02C-87D1-704BD14262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75444" y="2696666"/>
                <a:ext cx="1684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" name="Rukopis 50">
                <a:extLst>
                  <a:ext uri="{FF2B5EF4-FFF2-40B4-BE49-F238E27FC236}">
                    <a16:creationId xmlns:a16="http://schemas.microsoft.com/office/drawing/2014/main" id="{9BFE0A12-9605-C895-7DBA-1A4CBA55CB6C}"/>
                  </a:ext>
                </a:extLst>
              </p14:cNvPr>
              <p14:cNvContentPartPr/>
              <p14:nvPr/>
            </p14:nvContentPartPr>
            <p14:xfrm>
              <a:off x="8684164" y="2688026"/>
              <a:ext cx="297720" cy="303120"/>
            </p14:xfrm>
          </p:contentPart>
        </mc:Choice>
        <mc:Fallback xmlns="">
          <p:pic>
            <p:nvPicPr>
              <p:cNvPr id="51" name="Rukopis 50">
                <a:extLst>
                  <a:ext uri="{FF2B5EF4-FFF2-40B4-BE49-F238E27FC236}">
                    <a16:creationId xmlns:a16="http://schemas.microsoft.com/office/drawing/2014/main" id="{9BFE0A12-9605-C895-7DBA-1A4CBA55CB6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75524" y="2679386"/>
                <a:ext cx="3153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4" name="Rukopis 63">
                <a:extLst>
                  <a:ext uri="{FF2B5EF4-FFF2-40B4-BE49-F238E27FC236}">
                    <a16:creationId xmlns:a16="http://schemas.microsoft.com/office/drawing/2014/main" id="{8626BEE1-8E7D-5677-DD0F-6EF0E19F59B1}"/>
                  </a:ext>
                </a:extLst>
              </p14:cNvPr>
              <p14:cNvContentPartPr/>
              <p14:nvPr/>
            </p14:nvContentPartPr>
            <p14:xfrm>
              <a:off x="8498764" y="2892146"/>
              <a:ext cx="47160" cy="68400"/>
            </p14:xfrm>
          </p:contentPart>
        </mc:Choice>
        <mc:Fallback xmlns="">
          <p:pic>
            <p:nvPicPr>
              <p:cNvPr id="64" name="Rukopis 63">
                <a:extLst>
                  <a:ext uri="{FF2B5EF4-FFF2-40B4-BE49-F238E27FC236}">
                    <a16:creationId xmlns:a16="http://schemas.microsoft.com/office/drawing/2014/main" id="{8626BEE1-8E7D-5677-DD0F-6EF0E19F59B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90124" y="2883146"/>
                <a:ext cx="64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Rukopis 64">
                <a:extLst>
                  <a:ext uri="{FF2B5EF4-FFF2-40B4-BE49-F238E27FC236}">
                    <a16:creationId xmlns:a16="http://schemas.microsoft.com/office/drawing/2014/main" id="{CC409140-49D6-28AC-C566-0227697900CC}"/>
                  </a:ext>
                </a:extLst>
              </p14:cNvPr>
              <p14:cNvContentPartPr/>
              <p14:nvPr/>
            </p14:nvContentPartPr>
            <p14:xfrm>
              <a:off x="8459884" y="2792066"/>
              <a:ext cx="176040" cy="168480"/>
            </p14:xfrm>
          </p:contentPart>
        </mc:Choice>
        <mc:Fallback xmlns="">
          <p:pic>
            <p:nvPicPr>
              <p:cNvPr id="65" name="Rukopis 64">
                <a:extLst>
                  <a:ext uri="{FF2B5EF4-FFF2-40B4-BE49-F238E27FC236}">
                    <a16:creationId xmlns:a16="http://schemas.microsoft.com/office/drawing/2014/main" id="{CC409140-49D6-28AC-C566-0227697900C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50884" y="2783426"/>
                <a:ext cx="193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Rukopis 66">
                <a:extLst>
                  <a:ext uri="{FF2B5EF4-FFF2-40B4-BE49-F238E27FC236}">
                    <a16:creationId xmlns:a16="http://schemas.microsoft.com/office/drawing/2014/main" id="{B2698141-400B-A2D3-EBB4-56F02EAAFF77}"/>
                  </a:ext>
                </a:extLst>
              </p14:cNvPr>
              <p14:cNvContentPartPr/>
              <p14:nvPr/>
            </p14:nvContentPartPr>
            <p14:xfrm>
              <a:off x="8538004" y="2727626"/>
              <a:ext cx="174240" cy="72360"/>
            </p14:xfrm>
          </p:contentPart>
        </mc:Choice>
        <mc:Fallback xmlns="">
          <p:pic>
            <p:nvPicPr>
              <p:cNvPr id="67" name="Rukopis 66">
                <a:extLst>
                  <a:ext uri="{FF2B5EF4-FFF2-40B4-BE49-F238E27FC236}">
                    <a16:creationId xmlns:a16="http://schemas.microsoft.com/office/drawing/2014/main" id="{B2698141-400B-A2D3-EBB4-56F02EAAFF7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29364" y="2718986"/>
                <a:ext cx="191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Rukopis 68">
                <a:extLst>
                  <a:ext uri="{FF2B5EF4-FFF2-40B4-BE49-F238E27FC236}">
                    <a16:creationId xmlns:a16="http://schemas.microsoft.com/office/drawing/2014/main" id="{F6C2F883-4CA9-445F-D28A-D8004A70A255}"/>
                  </a:ext>
                </a:extLst>
              </p14:cNvPr>
              <p14:cNvContentPartPr/>
              <p14:nvPr/>
            </p14:nvContentPartPr>
            <p14:xfrm>
              <a:off x="8667604" y="2743106"/>
              <a:ext cx="80280" cy="97560"/>
            </p14:xfrm>
          </p:contentPart>
        </mc:Choice>
        <mc:Fallback xmlns="">
          <p:pic>
            <p:nvPicPr>
              <p:cNvPr id="69" name="Rukopis 68">
                <a:extLst>
                  <a:ext uri="{FF2B5EF4-FFF2-40B4-BE49-F238E27FC236}">
                    <a16:creationId xmlns:a16="http://schemas.microsoft.com/office/drawing/2014/main" id="{F6C2F883-4CA9-445F-D28A-D8004A70A2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58604" y="2734106"/>
                <a:ext cx="9792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a 78">
            <a:extLst>
              <a:ext uri="{FF2B5EF4-FFF2-40B4-BE49-F238E27FC236}">
                <a16:creationId xmlns:a16="http://schemas.microsoft.com/office/drawing/2014/main" id="{B7C8C8DC-5CEC-52A3-002C-A4B8EC94E299}"/>
              </a:ext>
            </a:extLst>
          </p:cNvPr>
          <p:cNvGrpSpPr/>
          <p:nvPr/>
        </p:nvGrpSpPr>
        <p:grpSpPr>
          <a:xfrm>
            <a:off x="8464924" y="2716106"/>
            <a:ext cx="517320" cy="341640"/>
            <a:chOff x="8464924" y="2716106"/>
            <a:chExt cx="51732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Rukopis 32">
                  <a:extLst>
                    <a:ext uri="{FF2B5EF4-FFF2-40B4-BE49-F238E27FC236}">
                      <a16:creationId xmlns:a16="http://schemas.microsoft.com/office/drawing/2014/main" id="{852EDD21-9908-BDEF-3C3F-1A8488D7B98F}"/>
                    </a:ext>
                  </a:extLst>
                </p14:cNvPr>
                <p14:cNvContentPartPr/>
                <p14:nvPr/>
              </p14:nvContentPartPr>
              <p14:xfrm>
                <a:off x="8634844" y="2778386"/>
                <a:ext cx="95400" cy="110520"/>
              </p14:xfrm>
            </p:contentPart>
          </mc:Choice>
          <mc:Fallback xmlns="">
            <p:pic>
              <p:nvPicPr>
                <p:cNvPr id="33" name="Rukopis 32">
                  <a:extLst>
                    <a:ext uri="{FF2B5EF4-FFF2-40B4-BE49-F238E27FC236}">
                      <a16:creationId xmlns:a16="http://schemas.microsoft.com/office/drawing/2014/main" id="{852EDD21-9908-BDEF-3C3F-1A8488D7B9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25844" y="2769386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Rukopis 33">
                  <a:extLst>
                    <a:ext uri="{FF2B5EF4-FFF2-40B4-BE49-F238E27FC236}">
                      <a16:creationId xmlns:a16="http://schemas.microsoft.com/office/drawing/2014/main" id="{FAD0CB84-17B9-CDF4-6410-2F954AF1749D}"/>
                    </a:ext>
                  </a:extLst>
                </p14:cNvPr>
                <p14:cNvContentPartPr/>
                <p14:nvPr/>
              </p14:nvContentPartPr>
              <p14:xfrm>
                <a:off x="8688844" y="2882066"/>
                <a:ext cx="30600" cy="16200"/>
              </p14:xfrm>
            </p:contentPart>
          </mc:Choice>
          <mc:Fallback xmlns="">
            <p:pic>
              <p:nvPicPr>
                <p:cNvPr id="34" name="Rukopis 33">
                  <a:extLst>
                    <a:ext uri="{FF2B5EF4-FFF2-40B4-BE49-F238E27FC236}">
                      <a16:creationId xmlns:a16="http://schemas.microsoft.com/office/drawing/2014/main" id="{FAD0CB84-17B9-CDF4-6410-2F954AF174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80204" y="2873426"/>
                  <a:ext cx="48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Rukopis 35">
                  <a:extLst>
                    <a:ext uri="{FF2B5EF4-FFF2-40B4-BE49-F238E27FC236}">
                      <a16:creationId xmlns:a16="http://schemas.microsoft.com/office/drawing/2014/main" id="{B266CFD3-EB50-D8E6-7D9C-5BB7469F3192}"/>
                    </a:ext>
                  </a:extLst>
                </p14:cNvPr>
                <p14:cNvContentPartPr/>
                <p14:nvPr/>
              </p14:nvContentPartPr>
              <p14:xfrm>
                <a:off x="8718364" y="2885666"/>
                <a:ext cx="20520" cy="29160"/>
              </p14:xfrm>
            </p:contentPart>
          </mc:Choice>
          <mc:Fallback xmlns="">
            <p:pic>
              <p:nvPicPr>
                <p:cNvPr id="36" name="Rukopis 35">
                  <a:extLst>
                    <a:ext uri="{FF2B5EF4-FFF2-40B4-BE49-F238E27FC236}">
                      <a16:creationId xmlns:a16="http://schemas.microsoft.com/office/drawing/2014/main" id="{B266CFD3-EB50-D8E6-7D9C-5BB7469F31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09724" y="2877026"/>
                  <a:ext cx="38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Rukopis 36">
                  <a:extLst>
                    <a:ext uri="{FF2B5EF4-FFF2-40B4-BE49-F238E27FC236}">
                      <a16:creationId xmlns:a16="http://schemas.microsoft.com/office/drawing/2014/main" id="{B2B8476C-ED50-E849-4174-FA2DF8E49CB0}"/>
                    </a:ext>
                  </a:extLst>
                </p14:cNvPr>
                <p14:cNvContentPartPr/>
                <p14:nvPr/>
              </p14:nvContentPartPr>
              <p14:xfrm>
                <a:off x="8743204" y="2922026"/>
                <a:ext cx="22320" cy="7200"/>
              </p14:xfrm>
            </p:contentPart>
          </mc:Choice>
          <mc:Fallback xmlns="">
            <p:pic>
              <p:nvPicPr>
                <p:cNvPr id="37" name="Rukopis 36">
                  <a:extLst>
                    <a:ext uri="{FF2B5EF4-FFF2-40B4-BE49-F238E27FC236}">
                      <a16:creationId xmlns:a16="http://schemas.microsoft.com/office/drawing/2014/main" id="{B2B8476C-ED50-E849-4174-FA2DF8E49C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34564" y="2913026"/>
                  <a:ext cx="39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Rukopis 38">
                  <a:extLst>
                    <a:ext uri="{FF2B5EF4-FFF2-40B4-BE49-F238E27FC236}">
                      <a16:creationId xmlns:a16="http://schemas.microsoft.com/office/drawing/2014/main" id="{840E1B68-529B-7003-BF6D-FFED03F76698}"/>
                    </a:ext>
                  </a:extLst>
                </p14:cNvPr>
                <p14:cNvContentPartPr/>
                <p14:nvPr/>
              </p14:nvContentPartPr>
              <p14:xfrm>
                <a:off x="8782084" y="2935706"/>
                <a:ext cx="11880" cy="360"/>
              </p14:xfrm>
            </p:contentPart>
          </mc:Choice>
          <mc:Fallback xmlns="">
            <p:pic>
              <p:nvPicPr>
                <p:cNvPr id="39" name="Rukopis 38">
                  <a:extLst>
                    <a:ext uri="{FF2B5EF4-FFF2-40B4-BE49-F238E27FC236}">
                      <a16:creationId xmlns:a16="http://schemas.microsoft.com/office/drawing/2014/main" id="{840E1B68-529B-7003-BF6D-FFED03F766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3444" y="2927066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Rukopis 40">
                  <a:extLst>
                    <a:ext uri="{FF2B5EF4-FFF2-40B4-BE49-F238E27FC236}">
                      <a16:creationId xmlns:a16="http://schemas.microsoft.com/office/drawing/2014/main" id="{F4582975-9864-8F66-E172-2F42CE7CEA19}"/>
                    </a:ext>
                  </a:extLst>
                </p14:cNvPr>
                <p14:cNvContentPartPr/>
                <p14:nvPr/>
              </p14:nvContentPartPr>
              <p14:xfrm>
                <a:off x="8796484" y="2933546"/>
                <a:ext cx="21600" cy="720"/>
              </p14:xfrm>
            </p:contentPart>
          </mc:Choice>
          <mc:Fallback xmlns="">
            <p:pic>
              <p:nvPicPr>
                <p:cNvPr id="41" name="Rukopis 40">
                  <a:extLst>
                    <a:ext uri="{FF2B5EF4-FFF2-40B4-BE49-F238E27FC236}">
                      <a16:creationId xmlns:a16="http://schemas.microsoft.com/office/drawing/2014/main" id="{F4582975-9864-8F66-E172-2F42CE7CEA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7484" y="2924546"/>
                  <a:ext cx="39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Rukopis 41">
                  <a:extLst>
                    <a:ext uri="{FF2B5EF4-FFF2-40B4-BE49-F238E27FC236}">
                      <a16:creationId xmlns:a16="http://schemas.microsoft.com/office/drawing/2014/main" id="{D5A7E7CD-A875-7D8C-08AB-03B2024FFE9E}"/>
                    </a:ext>
                  </a:extLst>
                </p14:cNvPr>
                <p14:cNvContentPartPr/>
                <p14:nvPr/>
              </p14:nvContentPartPr>
              <p14:xfrm>
                <a:off x="8816644" y="2933546"/>
                <a:ext cx="27720" cy="6840"/>
              </p14:xfrm>
            </p:contentPart>
          </mc:Choice>
          <mc:Fallback xmlns="">
            <p:pic>
              <p:nvPicPr>
                <p:cNvPr id="42" name="Rukopis 41">
                  <a:extLst>
                    <a:ext uri="{FF2B5EF4-FFF2-40B4-BE49-F238E27FC236}">
                      <a16:creationId xmlns:a16="http://schemas.microsoft.com/office/drawing/2014/main" id="{D5A7E7CD-A875-7D8C-08AB-03B2024FFE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07644" y="2924546"/>
                  <a:ext cx="45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Rukopis 45">
                  <a:extLst>
                    <a:ext uri="{FF2B5EF4-FFF2-40B4-BE49-F238E27FC236}">
                      <a16:creationId xmlns:a16="http://schemas.microsoft.com/office/drawing/2014/main" id="{1C30CA66-C463-47BD-DFC2-D5F8251E243C}"/>
                    </a:ext>
                  </a:extLst>
                </p14:cNvPr>
                <p14:cNvContentPartPr/>
                <p14:nvPr/>
              </p14:nvContentPartPr>
              <p14:xfrm>
                <a:off x="8464924" y="2768306"/>
                <a:ext cx="117720" cy="79920"/>
              </p14:xfrm>
            </p:contentPart>
          </mc:Choice>
          <mc:Fallback xmlns="">
            <p:pic>
              <p:nvPicPr>
                <p:cNvPr id="46" name="Rukopis 45">
                  <a:extLst>
                    <a:ext uri="{FF2B5EF4-FFF2-40B4-BE49-F238E27FC236}">
                      <a16:creationId xmlns:a16="http://schemas.microsoft.com/office/drawing/2014/main" id="{1C30CA66-C463-47BD-DFC2-D5F8251E243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56284" y="2759306"/>
                  <a:ext cx="135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Rukopis 46">
                  <a:extLst>
                    <a:ext uri="{FF2B5EF4-FFF2-40B4-BE49-F238E27FC236}">
                      <a16:creationId xmlns:a16="http://schemas.microsoft.com/office/drawing/2014/main" id="{FF9F8C24-3953-DF06-D54C-828676F502FA}"/>
                    </a:ext>
                  </a:extLst>
                </p14:cNvPr>
                <p14:cNvContentPartPr/>
                <p14:nvPr/>
              </p14:nvContentPartPr>
              <p14:xfrm>
                <a:off x="8471764" y="2778746"/>
                <a:ext cx="51120" cy="23400"/>
              </p14:xfrm>
            </p:contentPart>
          </mc:Choice>
          <mc:Fallback xmlns="">
            <p:pic>
              <p:nvPicPr>
                <p:cNvPr id="47" name="Rukopis 46">
                  <a:extLst>
                    <a:ext uri="{FF2B5EF4-FFF2-40B4-BE49-F238E27FC236}">
                      <a16:creationId xmlns:a16="http://schemas.microsoft.com/office/drawing/2014/main" id="{FF9F8C24-3953-DF06-D54C-828676F502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62764" y="2769746"/>
                  <a:ext cx="6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Rukopis 51">
                  <a:extLst>
                    <a:ext uri="{FF2B5EF4-FFF2-40B4-BE49-F238E27FC236}">
                      <a16:creationId xmlns:a16="http://schemas.microsoft.com/office/drawing/2014/main" id="{7F069068-BCD5-8A95-BA85-522E2845DC7C}"/>
                    </a:ext>
                  </a:extLst>
                </p14:cNvPr>
                <p14:cNvContentPartPr/>
                <p14:nvPr/>
              </p14:nvContentPartPr>
              <p14:xfrm>
                <a:off x="8909164" y="2985746"/>
                <a:ext cx="73080" cy="72000"/>
              </p14:xfrm>
            </p:contentPart>
          </mc:Choice>
          <mc:Fallback xmlns="">
            <p:pic>
              <p:nvPicPr>
                <p:cNvPr id="52" name="Rukopis 51">
                  <a:extLst>
                    <a:ext uri="{FF2B5EF4-FFF2-40B4-BE49-F238E27FC236}">
                      <a16:creationId xmlns:a16="http://schemas.microsoft.com/office/drawing/2014/main" id="{7F069068-BCD5-8A95-BA85-522E2845DC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00524" y="2977106"/>
                  <a:ext cx="90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Rukopis 52">
                  <a:extLst>
                    <a:ext uri="{FF2B5EF4-FFF2-40B4-BE49-F238E27FC236}">
                      <a16:creationId xmlns:a16="http://schemas.microsoft.com/office/drawing/2014/main" id="{33112B60-AC8C-47F5-76B5-13D7992E1D7A}"/>
                    </a:ext>
                  </a:extLst>
                </p14:cNvPr>
                <p14:cNvContentPartPr/>
                <p14:nvPr/>
              </p14:nvContentPartPr>
              <p14:xfrm>
                <a:off x="8905564" y="3054866"/>
                <a:ext cx="360" cy="360"/>
              </p14:xfrm>
            </p:contentPart>
          </mc:Choice>
          <mc:Fallback xmlns="">
            <p:pic>
              <p:nvPicPr>
                <p:cNvPr id="53" name="Rukopis 52">
                  <a:extLst>
                    <a:ext uri="{FF2B5EF4-FFF2-40B4-BE49-F238E27FC236}">
                      <a16:creationId xmlns:a16="http://schemas.microsoft.com/office/drawing/2014/main" id="{33112B60-AC8C-47F5-76B5-13D7992E1D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96924" y="30462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Rukopis 55">
                  <a:extLst>
                    <a:ext uri="{FF2B5EF4-FFF2-40B4-BE49-F238E27FC236}">
                      <a16:creationId xmlns:a16="http://schemas.microsoft.com/office/drawing/2014/main" id="{792F7071-4B6F-9AC3-8A5C-646A2C4A2A69}"/>
                    </a:ext>
                  </a:extLst>
                </p14:cNvPr>
                <p14:cNvContentPartPr/>
                <p14:nvPr/>
              </p14:nvContentPartPr>
              <p14:xfrm>
                <a:off x="8960284" y="3007346"/>
                <a:ext cx="10080" cy="19440"/>
              </p14:xfrm>
            </p:contentPart>
          </mc:Choice>
          <mc:Fallback xmlns="">
            <p:pic>
              <p:nvPicPr>
                <p:cNvPr id="56" name="Rukopis 55">
                  <a:extLst>
                    <a:ext uri="{FF2B5EF4-FFF2-40B4-BE49-F238E27FC236}">
                      <a16:creationId xmlns:a16="http://schemas.microsoft.com/office/drawing/2014/main" id="{792F7071-4B6F-9AC3-8A5C-646A2C4A2A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51644" y="2998346"/>
                  <a:ext cx="27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Rukopis 58">
                  <a:extLst>
                    <a:ext uri="{FF2B5EF4-FFF2-40B4-BE49-F238E27FC236}">
                      <a16:creationId xmlns:a16="http://schemas.microsoft.com/office/drawing/2014/main" id="{E1B41D30-A4BA-915D-938C-AB0DDB89D73B}"/>
                    </a:ext>
                  </a:extLst>
                </p14:cNvPr>
                <p14:cNvContentPartPr/>
                <p14:nvPr/>
              </p14:nvContentPartPr>
              <p14:xfrm>
                <a:off x="8862724" y="2930666"/>
                <a:ext cx="49320" cy="69840"/>
              </p14:xfrm>
            </p:contentPart>
          </mc:Choice>
          <mc:Fallback xmlns="">
            <p:pic>
              <p:nvPicPr>
                <p:cNvPr id="59" name="Rukopis 58">
                  <a:extLst>
                    <a:ext uri="{FF2B5EF4-FFF2-40B4-BE49-F238E27FC236}">
                      <a16:creationId xmlns:a16="http://schemas.microsoft.com/office/drawing/2014/main" id="{E1B41D30-A4BA-915D-938C-AB0DDB89D7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53724" y="2921666"/>
                  <a:ext cx="66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Rukopis 59">
                  <a:extLst>
                    <a:ext uri="{FF2B5EF4-FFF2-40B4-BE49-F238E27FC236}">
                      <a16:creationId xmlns:a16="http://schemas.microsoft.com/office/drawing/2014/main" id="{8A0F79C3-5B4C-A0F0-3628-79C3A78781B5}"/>
                    </a:ext>
                  </a:extLst>
                </p14:cNvPr>
                <p14:cNvContentPartPr/>
                <p14:nvPr/>
              </p14:nvContentPartPr>
              <p14:xfrm>
                <a:off x="8830324" y="2926346"/>
                <a:ext cx="73440" cy="38520"/>
              </p14:xfrm>
            </p:contentPart>
          </mc:Choice>
          <mc:Fallback xmlns="">
            <p:pic>
              <p:nvPicPr>
                <p:cNvPr id="60" name="Rukopis 59">
                  <a:extLst>
                    <a:ext uri="{FF2B5EF4-FFF2-40B4-BE49-F238E27FC236}">
                      <a16:creationId xmlns:a16="http://schemas.microsoft.com/office/drawing/2014/main" id="{8A0F79C3-5B4C-A0F0-3628-79C3A78781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21684" y="2917346"/>
                  <a:ext cx="91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1" name="Rukopis 60">
                  <a:extLst>
                    <a:ext uri="{FF2B5EF4-FFF2-40B4-BE49-F238E27FC236}">
                      <a16:creationId xmlns:a16="http://schemas.microsoft.com/office/drawing/2014/main" id="{7B5CDF16-5813-E4E3-C0E5-0F3689CD21CE}"/>
                    </a:ext>
                  </a:extLst>
                </p14:cNvPr>
                <p14:cNvContentPartPr/>
                <p14:nvPr/>
              </p14:nvContentPartPr>
              <p14:xfrm>
                <a:off x="8748244" y="2889626"/>
                <a:ext cx="145800" cy="51480"/>
              </p14:xfrm>
            </p:contentPart>
          </mc:Choice>
          <mc:Fallback xmlns="">
            <p:pic>
              <p:nvPicPr>
                <p:cNvPr id="61" name="Rukopis 60">
                  <a:extLst>
                    <a:ext uri="{FF2B5EF4-FFF2-40B4-BE49-F238E27FC236}">
                      <a16:creationId xmlns:a16="http://schemas.microsoft.com/office/drawing/2014/main" id="{7B5CDF16-5813-E4E3-C0E5-0F3689CD21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39244" y="2880626"/>
                  <a:ext cx="163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Rukopis 70">
                  <a:extLst>
                    <a:ext uri="{FF2B5EF4-FFF2-40B4-BE49-F238E27FC236}">
                      <a16:creationId xmlns:a16="http://schemas.microsoft.com/office/drawing/2014/main" id="{746225CF-660B-4EE7-F2B1-85332676F031}"/>
                    </a:ext>
                  </a:extLst>
                </p14:cNvPr>
                <p14:cNvContentPartPr/>
                <p14:nvPr/>
              </p14:nvContentPartPr>
              <p14:xfrm>
                <a:off x="8697844" y="2716106"/>
                <a:ext cx="119160" cy="170280"/>
              </p14:xfrm>
            </p:contentPart>
          </mc:Choice>
          <mc:Fallback xmlns="">
            <p:pic>
              <p:nvPicPr>
                <p:cNvPr id="71" name="Rukopis 70">
                  <a:extLst>
                    <a:ext uri="{FF2B5EF4-FFF2-40B4-BE49-F238E27FC236}">
                      <a16:creationId xmlns:a16="http://schemas.microsoft.com/office/drawing/2014/main" id="{746225CF-660B-4EE7-F2B1-85332676F0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89204" y="2707106"/>
                  <a:ext cx="136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Rukopis 71">
                  <a:extLst>
                    <a:ext uri="{FF2B5EF4-FFF2-40B4-BE49-F238E27FC236}">
                      <a16:creationId xmlns:a16="http://schemas.microsoft.com/office/drawing/2014/main" id="{AA6A8F7E-D033-991A-518B-5A9A7CAD61BF}"/>
                    </a:ext>
                  </a:extLst>
                </p14:cNvPr>
                <p14:cNvContentPartPr/>
                <p14:nvPr/>
              </p14:nvContentPartPr>
              <p14:xfrm>
                <a:off x="8594524" y="2907266"/>
                <a:ext cx="9360" cy="9360"/>
              </p14:xfrm>
            </p:contentPart>
          </mc:Choice>
          <mc:Fallback xmlns="">
            <p:pic>
              <p:nvPicPr>
                <p:cNvPr id="72" name="Rukopis 71">
                  <a:extLst>
                    <a:ext uri="{FF2B5EF4-FFF2-40B4-BE49-F238E27FC236}">
                      <a16:creationId xmlns:a16="http://schemas.microsoft.com/office/drawing/2014/main" id="{AA6A8F7E-D033-991A-518B-5A9A7CAD61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85524" y="2898266"/>
                  <a:ext cx="27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Rukopis 72">
                  <a:extLst>
                    <a:ext uri="{FF2B5EF4-FFF2-40B4-BE49-F238E27FC236}">
                      <a16:creationId xmlns:a16="http://schemas.microsoft.com/office/drawing/2014/main" id="{87501D93-80D8-8CF4-325E-BEBCCC5417C8}"/>
                    </a:ext>
                  </a:extLst>
                </p14:cNvPr>
                <p14:cNvContentPartPr/>
                <p14:nvPr/>
              </p14:nvContentPartPr>
              <p14:xfrm>
                <a:off x="8693524" y="2812226"/>
                <a:ext cx="262440" cy="194760"/>
              </p14:xfrm>
            </p:contentPart>
          </mc:Choice>
          <mc:Fallback xmlns="">
            <p:pic>
              <p:nvPicPr>
                <p:cNvPr id="73" name="Rukopis 72">
                  <a:extLst>
                    <a:ext uri="{FF2B5EF4-FFF2-40B4-BE49-F238E27FC236}">
                      <a16:creationId xmlns:a16="http://schemas.microsoft.com/office/drawing/2014/main" id="{87501D93-80D8-8CF4-325E-BEBCCC5417C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84884" y="2803226"/>
                  <a:ext cx="280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Rukopis 73">
                  <a:extLst>
                    <a:ext uri="{FF2B5EF4-FFF2-40B4-BE49-F238E27FC236}">
                      <a16:creationId xmlns:a16="http://schemas.microsoft.com/office/drawing/2014/main" id="{5457E001-60D3-D543-FB69-9DCED9CEEB03}"/>
                    </a:ext>
                  </a:extLst>
                </p14:cNvPr>
                <p14:cNvContentPartPr/>
                <p14:nvPr/>
              </p14:nvContentPartPr>
              <p14:xfrm>
                <a:off x="8904484" y="2968826"/>
                <a:ext cx="64800" cy="74880"/>
              </p14:xfrm>
            </p:contentPart>
          </mc:Choice>
          <mc:Fallback xmlns="">
            <p:pic>
              <p:nvPicPr>
                <p:cNvPr id="74" name="Rukopis 73">
                  <a:extLst>
                    <a:ext uri="{FF2B5EF4-FFF2-40B4-BE49-F238E27FC236}">
                      <a16:creationId xmlns:a16="http://schemas.microsoft.com/office/drawing/2014/main" id="{5457E001-60D3-D543-FB69-9DCED9CEEB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95844" y="2960186"/>
                  <a:ext cx="82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Rukopis 74">
                  <a:extLst>
                    <a:ext uri="{FF2B5EF4-FFF2-40B4-BE49-F238E27FC236}">
                      <a16:creationId xmlns:a16="http://schemas.microsoft.com/office/drawing/2014/main" id="{53D440FE-C0A2-7963-2193-8F0476A95931}"/>
                    </a:ext>
                  </a:extLst>
                </p14:cNvPr>
                <p14:cNvContentPartPr/>
                <p14:nvPr/>
              </p14:nvContentPartPr>
              <p14:xfrm>
                <a:off x="8721604" y="2823746"/>
                <a:ext cx="122400" cy="38520"/>
              </p14:xfrm>
            </p:contentPart>
          </mc:Choice>
          <mc:Fallback xmlns="">
            <p:pic>
              <p:nvPicPr>
                <p:cNvPr id="75" name="Rukopis 74">
                  <a:extLst>
                    <a:ext uri="{FF2B5EF4-FFF2-40B4-BE49-F238E27FC236}">
                      <a16:creationId xmlns:a16="http://schemas.microsoft.com/office/drawing/2014/main" id="{53D440FE-C0A2-7963-2193-8F0476A959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12964" y="2815106"/>
                  <a:ext cx="140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Rukopis 76">
                  <a:extLst>
                    <a:ext uri="{FF2B5EF4-FFF2-40B4-BE49-F238E27FC236}">
                      <a16:creationId xmlns:a16="http://schemas.microsoft.com/office/drawing/2014/main" id="{89C19A84-72A0-F065-F1DB-A5B960ED123C}"/>
                    </a:ext>
                  </a:extLst>
                </p14:cNvPr>
                <p14:cNvContentPartPr/>
                <p14:nvPr/>
              </p14:nvContentPartPr>
              <p14:xfrm>
                <a:off x="8965324" y="3012026"/>
                <a:ext cx="5040" cy="14760"/>
              </p14:xfrm>
            </p:contentPart>
          </mc:Choice>
          <mc:Fallback xmlns="">
            <p:pic>
              <p:nvPicPr>
                <p:cNvPr id="77" name="Rukopis 76">
                  <a:extLst>
                    <a:ext uri="{FF2B5EF4-FFF2-40B4-BE49-F238E27FC236}">
                      <a16:creationId xmlns:a16="http://schemas.microsoft.com/office/drawing/2014/main" id="{89C19A84-72A0-F065-F1DB-A5B960ED12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56324" y="3003386"/>
                  <a:ext cx="22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Rukopis 77">
                  <a:extLst>
                    <a:ext uri="{FF2B5EF4-FFF2-40B4-BE49-F238E27FC236}">
                      <a16:creationId xmlns:a16="http://schemas.microsoft.com/office/drawing/2014/main" id="{26329628-53E2-5210-5F0D-E878B9ACA0FA}"/>
                    </a:ext>
                  </a:extLst>
                </p14:cNvPr>
                <p14:cNvContentPartPr/>
                <p14:nvPr/>
              </p14:nvContentPartPr>
              <p14:xfrm>
                <a:off x="8960284" y="3033626"/>
                <a:ext cx="360" cy="720"/>
              </p14:xfrm>
            </p:contentPart>
          </mc:Choice>
          <mc:Fallback xmlns="">
            <p:pic>
              <p:nvPicPr>
                <p:cNvPr id="78" name="Rukopis 77">
                  <a:extLst>
                    <a:ext uri="{FF2B5EF4-FFF2-40B4-BE49-F238E27FC236}">
                      <a16:creationId xmlns:a16="http://schemas.microsoft.com/office/drawing/2014/main" id="{26329628-53E2-5210-5F0D-E878B9ACA0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51644" y="3024626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48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462BD6A0-3A34-56D4-5229-D909FE1A3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FB6875B-7148-0D38-1029-3262EDF6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ZAHTJEVI NARUČITELJA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9CC2CD8B-E674-244B-A24E-7971F0C1D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393" y="2153217"/>
            <a:ext cx="3249210" cy="679994"/>
          </a:xfrm>
        </p:spPr>
        <p:txBody>
          <a:bodyPr/>
          <a:lstStyle/>
          <a:p>
            <a:r>
              <a:rPr lang="hr-HR" b="1" dirty="0">
                <a:solidFill>
                  <a:schemeClr val="bg1"/>
                </a:solidFill>
                <a:latin typeface="+mj-lt"/>
              </a:rPr>
              <a:t>Obavezni zahtjevi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84A9F965-F01D-3453-77DC-22B4D95253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8393" y="3053812"/>
            <a:ext cx="5106027" cy="27401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r-HR" cap="none" dirty="0">
                <a:solidFill>
                  <a:schemeClr val="bg1"/>
                </a:solidFill>
              </a:rPr>
              <a:t>Specijalizirani likovi 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hr-HR" cap="none" dirty="0">
                <a:solidFill>
                  <a:schemeClr val="bg1"/>
                </a:solidFill>
              </a:rPr>
              <a:t> 2</a:t>
            </a:r>
          </a:p>
          <a:p>
            <a:pPr>
              <a:lnSpc>
                <a:spcPct val="100000"/>
              </a:lnSpc>
            </a:pPr>
            <a:r>
              <a:rPr lang="hr-HR" cap="none" dirty="0">
                <a:solidFill>
                  <a:schemeClr val="bg1"/>
                </a:solidFill>
              </a:rPr>
              <a:t>Mapa 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hr-HR" cap="none" dirty="0">
                <a:solidFill>
                  <a:schemeClr val="bg1"/>
                </a:solidFill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hr-HR" cap="none" dirty="0">
                <a:solidFill>
                  <a:schemeClr val="bg1"/>
                </a:solidFill>
              </a:rPr>
              <a:t>Health, </a:t>
            </a:r>
            <a:r>
              <a:rPr lang="hr-HR" cap="none" dirty="0" err="1">
                <a:solidFill>
                  <a:schemeClr val="bg1"/>
                </a:solidFill>
              </a:rPr>
              <a:t>Score</a:t>
            </a:r>
            <a:r>
              <a:rPr lang="hr-HR" cap="none" dirty="0">
                <a:solidFill>
                  <a:schemeClr val="bg1"/>
                </a:solidFill>
              </a:rPr>
              <a:t>, </a:t>
            </a:r>
            <a:r>
              <a:rPr lang="hr-HR" cap="none" dirty="0" err="1">
                <a:solidFill>
                  <a:schemeClr val="bg1"/>
                </a:solidFill>
              </a:rPr>
              <a:t>Stamina</a:t>
            </a:r>
            <a:endParaRPr lang="hr-HR" cap="none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r-HR" cap="none" dirty="0">
                <a:solidFill>
                  <a:schemeClr val="bg1"/>
                </a:solidFill>
              </a:rPr>
              <a:t>Biranje likova, broja rundi</a:t>
            </a:r>
          </a:p>
          <a:p>
            <a:pPr>
              <a:lnSpc>
                <a:spcPct val="100000"/>
              </a:lnSpc>
            </a:pPr>
            <a:r>
              <a:rPr lang="hr-HR" cap="none" dirty="0" err="1">
                <a:solidFill>
                  <a:schemeClr val="bg1"/>
                </a:solidFill>
              </a:rPr>
              <a:t>Movement</a:t>
            </a:r>
            <a:r>
              <a:rPr lang="hr-HR" cap="none" dirty="0">
                <a:solidFill>
                  <a:schemeClr val="bg1"/>
                </a:solidFill>
              </a:rPr>
              <a:t> (Napadi)</a:t>
            </a:r>
          </a:p>
          <a:p>
            <a:pPr>
              <a:lnSpc>
                <a:spcPct val="100000"/>
              </a:lnSpc>
            </a:pPr>
            <a:r>
              <a:rPr lang="hr-HR" cap="none" dirty="0">
                <a:solidFill>
                  <a:schemeClr val="bg1"/>
                </a:solidFill>
              </a:rPr>
              <a:t>Zvukovi</a:t>
            </a:r>
          </a:p>
          <a:p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B2C4423-918B-845C-ECB9-ADBD2D3C9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8161" y="2163468"/>
            <a:ext cx="3537968" cy="679994"/>
          </a:xfrm>
        </p:spPr>
        <p:txBody>
          <a:bodyPr/>
          <a:lstStyle/>
          <a:p>
            <a:r>
              <a:rPr lang="hr-HR" b="1" dirty="0">
                <a:solidFill>
                  <a:schemeClr val="bg1"/>
                </a:solidFill>
                <a:latin typeface="+mj-lt"/>
              </a:rPr>
              <a:t>Opcionalni zahtjevi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9E533694-B821-1BE6-73F4-37984111C6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28161" y="3053813"/>
            <a:ext cx="5105401" cy="2740187"/>
          </a:xfrm>
        </p:spPr>
        <p:txBody>
          <a:bodyPr/>
          <a:lstStyle/>
          <a:p>
            <a:r>
              <a:rPr lang="hr-HR" cap="none" dirty="0">
                <a:solidFill>
                  <a:schemeClr val="bg1"/>
                </a:solidFill>
              </a:rPr>
              <a:t>Opcije za tipkovnicu 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hr-HR" cap="none" dirty="0" err="1">
                <a:solidFill>
                  <a:schemeClr val="bg1"/>
                </a:solidFill>
                <a:sym typeface="Wingdings" panose="05000000000000000000" pitchFamily="2" charset="2"/>
              </a:rPr>
              <a:t>keybind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hr-HR" cap="none" dirty="0" err="1">
                <a:solidFill>
                  <a:schemeClr val="bg1"/>
                </a:solidFill>
                <a:sym typeface="Wingdings" panose="05000000000000000000" pitchFamily="2" charset="2"/>
              </a:rPr>
              <a:t>presets</a:t>
            </a:r>
            <a:endParaRPr lang="hr-HR" cap="non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Pamćenje igrača  profili, </a:t>
            </a:r>
            <a:r>
              <a:rPr lang="hr-HR" cap="none" dirty="0" err="1">
                <a:solidFill>
                  <a:schemeClr val="bg1"/>
                </a:solidFill>
                <a:sym typeface="Wingdings" panose="05000000000000000000" pitchFamily="2" charset="2"/>
              </a:rPr>
              <a:t>win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/lose, postignuća</a:t>
            </a:r>
          </a:p>
          <a:p>
            <a:r>
              <a:rPr lang="hr-HR" cap="none" dirty="0" err="1">
                <a:solidFill>
                  <a:schemeClr val="bg1"/>
                </a:solidFill>
                <a:sym typeface="Wingdings" panose="05000000000000000000" pitchFamily="2" charset="2"/>
              </a:rPr>
              <a:t>Achievements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hr-HR" cap="none" dirty="0" err="1">
                <a:solidFill>
                  <a:schemeClr val="bg1"/>
                </a:solidFill>
                <a:sym typeface="Wingdings" panose="05000000000000000000" pitchFamily="2" charset="2"/>
              </a:rPr>
              <a:t>aka</a:t>
            </a:r>
            <a:r>
              <a:rPr lang="hr-HR" cap="none" dirty="0">
                <a:solidFill>
                  <a:schemeClr val="bg1"/>
                </a:solidFill>
                <a:sym typeface="Wingdings" panose="05000000000000000000" pitchFamily="2" charset="2"/>
              </a:rPr>
              <a:t> Postignuća)  6</a:t>
            </a:r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15F49C2A-BFDC-5ABE-E0C3-CA7875E01FB4}"/>
              </a:ext>
            </a:extLst>
          </p:cNvPr>
          <p:cNvSpPr txBox="1"/>
          <p:nvPr/>
        </p:nvSpPr>
        <p:spPr>
          <a:xfrm>
            <a:off x="5087934" y="3404231"/>
            <a:ext cx="681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000" b="1" dirty="0">
                <a:solidFill>
                  <a:schemeClr val="bg1"/>
                </a:solidFill>
                <a:latin typeface="+mj-lt"/>
              </a:rPr>
              <a:t>+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96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CD143C78-8E70-3D67-69D9-8C3E7153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D1E5059-2F0F-1B06-6DFC-C30F7E00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Razrada Problema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A255FA2-EAF9-6D65-8C0E-60A3DCC4A31C}"/>
              </a:ext>
            </a:extLst>
          </p:cNvPr>
          <p:cNvSpPr txBox="1"/>
          <p:nvPr/>
        </p:nvSpPr>
        <p:spPr>
          <a:xfrm>
            <a:off x="814714" y="2030028"/>
            <a:ext cx="889281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b="1" dirty="0">
                <a:solidFill>
                  <a:schemeClr val="bg1"/>
                </a:solidFill>
              </a:rPr>
              <a:t>IDEJA: </a:t>
            </a:r>
            <a:r>
              <a:rPr lang="hr-HR" dirty="0">
                <a:solidFill>
                  <a:schemeClr val="bg1"/>
                </a:solidFill>
              </a:rPr>
              <a:t>offline </a:t>
            </a:r>
            <a:r>
              <a:rPr lang="hr-HR" dirty="0" err="1">
                <a:solidFill>
                  <a:schemeClr val="bg1"/>
                </a:solidFill>
              </a:rPr>
              <a:t>multiplayer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fighting</a:t>
            </a:r>
            <a:r>
              <a:rPr lang="hr-HR" dirty="0">
                <a:solidFill>
                  <a:schemeClr val="bg1"/>
                </a:solidFill>
              </a:rPr>
              <a:t> igrica sa unikatnim likovima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Upisivanje imena </a:t>
            </a:r>
            <a:r>
              <a:rPr lang="hr-HR" dirty="0">
                <a:solidFill>
                  <a:schemeClr val="bg1"/>
                </a:solidFill>
                <a:sym typeface="Wingdings" panose="05000000000000000000" pitchFamily="2" charset="2"/>
              </a:rPr>
              <a:t> odabir borca  odabir </a:t>
            </a:r>
            <a:r>
              <a:rPr lang="hr-HR" dirty="0" err="1">
                <a:solidFill>
                  <a:schemeClr val="bg1"/>
                </a:solidFill>
                <a:sym typeface="Wingdings" panose="05000000000000000000" pitchFamily="2" charset="2"/>
              </a:rPr>
              <a:t>keybind</a:t>
            </a:r>
            <a:r>
              <a:rPr lang="hr-HR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hr-HR" dirty="0" err="1">
                <a:solidFill>
                  <a:schemeClr val="bg1"/>
                </a:solidFill>
                <a:sym typeface="Wingdings" panose="05000000000000000000" pitchFamily="2" charset="2"/>
              </a:rPr>
              <a:t>preseta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Igra se određen broj rundi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1"/>
                </a:solidFill>
              </a:rPr>
              <a:t>Razne </a:t>
            </a:r>
            <a:r>
              <a:rPr lang="hr-HR" dirty="0" err="1">
                <a:solidFill>
                  <a:schemeClr val="bg1"/>
                </a:solidFill>
              </a:rPr>
              <a:t>movement</a:t>
            </a:r>
            <a:r>
              <a:rPr lang="hr-HR" dirty="0">
                <a:solidFill>
                  <a:schemeClr val="bg1"/>
                </a:solidFill>
              </a:rPr>
              <a:t> mehanike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r-HR" dirty="0">
                <a:solidFill>
                  <a:schemeClr val="bg1"/>
                </a:solidFill>
              </a:rPr>
              <a:t>Kretanje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r-HR" dirty="0" err="1">
                <a:solidFill>
                  <a:schemeClr val="bg1"/>
                </a:solidFill>
              </a:rPr>
              <a:t>Punch</a:t>
            </a:r>
            <a:endParaRPr lang="hr-H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r-HR" dirty="0" err="1">
                <a:solidFill>
                  <a:schemeClr val="bg1"/>
                </a:solidFill>
              </a:rPr>
              <a:t>Kick</a:t>
            </a:r>
            <a:endParaRPr lang="hr-H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r-HR" dirty="0" err="1">
                <a:solidFill>
                  <a:schemeClr val="bg1"/>
                </a:solidFill>
              </a:rPr>
              <a:t>Block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b="1" dirty="0">
                <a:solidFill>
                  <a:schemeClr val="bg1"/>
                </a:solidFill>
              </a:rPr>
              <a:t>Cilj: </a:t>
            </a:r>
            <a:r>
              <a:rPr lang="hr-HR" dirty="0">
                <a:solidFill>
                  <a:schemeClr val="bg1"/>
                </a:solidFill>
              </a:rPr>
              <a:t>ubiti protivnika i tako pobijediti</a:t>
            </a:r>
            <a:endParaRPr lang="hr-HR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895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CD2046AD-D742-6026-5F3A-C607DB06EC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15137B8F-409A-4D3B-62B7-9ED380E2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Rješavanje problema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23D10BC7-B6BB-966B-484F-962373138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3246" y="2606541"/>
            <a:ext cx="5253470" cy="2951166"/>
          </a:xfrm>
        </p:spPr>
      </p:pic>
      <p:pic>
        <p:nvPicPr>
          <p:cNvPr id="13" name="Slika 12" descr="Slika na kojoj se prikazuje šarenilo, snimka zaslona, dijagram, grafika&#10;&#10;Opis je automatski generiran">
            <a:extLst>
              <a:ext uri="{FF2B5EF4-FFF2-40B4-BE49-F238E27FC236}">
                <a16:creationId xmlns:a16="http://schemas.microsoft.com/office/drawing/2014/main" id="{D18669D5-AF44-0DC9-9141-D304BA85D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49" y="2606541"/>
            <a:ext cx="5287505" cy="29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33925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C8EB622F-ACE1-C3EB-6502-C53E9E18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18232336-2E60-9C37-551A-92EF3731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Rješavanje problema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lika 5" descr="Slika na kojoj se prikazuje šarenilo, snimka zaslona, dijagram, piksel&#10;&#10;Opis je automatski generiran">
            <a:extLst>
              <a:ext uri="{FF2B5EF4-FFF2-40B4-BE49-F238E27FC236}">
                <a16:creationId xmlns:a16="http://schemas.microsoft.com/office/drawing/2014/main" id="{59DEB7F1-A86F-2752-705B-D8BBB2D1E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2360620"/>
            <a:ext cx="5168798" cy="2885668"/>
          </a:xfrm>
          <a:prstGeom prst="rect">
            <a:avLst/>
          </a:prstGeom>
        </p:spPr>
      </p:pic>
      <p:pic>
        <p:nvPicPr>
          <p:cNvPr id="7" name="Slika 6" descr="Slika na kojoj se prikazuje šarenilo, snimka zaslona, dijagram, piksel&#10;&#10;Opis je automatski generiran">
            <a:extLst>
              <a:ext uri="{FF2B5EF4-FFF2-40B4-BE49-F238E27FC236}">
                <a16:creationId xmlns:a16="http://schemas.microsoft.com/office/drawing/2014/main" id="{9CA0D18E-C8C1-65DC-59CF-FBF37ECBC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98" y="2360620"/>
            <a:ext cx="5168798" cy="28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4046"/>
      </p:ext>
    </p:extLst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4B1796B3-35D2-8DCD-182A-FC1994EF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A014A167-E304-BED6-413B-22389796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Rješavanje problema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Rezervirano mjesto sadržaja 4" descr="Slika na kojoj se prikazuje šarenilo, snimka zaslona, dijagram, grafika&#10;&#10;Opis je automatski generiran">
            <a:extLst>
              <a:ext uri="{FF2B5EF4-FFF2-40B4-BE49-F238E27FC236}">
                <a16:creationId xmlns:a16="http://schemas.microsoft.com/office/drawing/2014/main" id="{A826B342-07D8-380F-BEDD-84AFE833B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3" y="2468015"/>
            <a:ext cx="6070934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32380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7" descr="Slika na kojoj se prikazuje snimka zaslona, strujni krug, svjetlo, umjetničko djelo&#10;&#10;Opis je automatski generiran">
            <a:extLst>
              <a:ext uri="{FF2B5EF4-FFF2-40B4-BE49-F238E27FC236}">
                <a16:creationId xmlns:a16="http://schemas.microsoft.com/office/drawing/2014/main" id="{BE30DFCE-28ED-2747-7F12-E16C007A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129B0EF9-03EE-6B28-D752-EC77555E1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Hvala na pozornosti 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7FAF09E-D607-C562-4575-6A8D60C9D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7745"/>
      </p:ext>
    </p:extLst>
  </p:cSld>
  <p:clrMapOvr>
    <a:masterClrMapping/>
  </p:clrMapOvr>
</p:sld>
</file>

<file path=ppt/theme/theme1.xml><?xml version="1.0" encoding="utf-8"?>
<a:theme xmlns:a="http://schemas.openxmlformats.org/drawingml/2006/main" name="Kapljica">
  <a:themeElements>
    <a:clrScheme name="Kapljic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Kapljic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pljic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TM04033925[[fn=Kapljica]]</Template>
  <TotalTime>405</TotalTime>
  <Words>127</Words>
  <Application>Microsoft Office PowerPoint</Application>
  <PresentationFormat>Široki zaslon</PresentationFormat>
  <Paragraphs>35</Paragraphs>
  <Slides>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2" baseType="lpstr">
      <vt:lpstr>Arial</vt:lpstr>
      <vt:lpstr>Courier New</vt:lpstr>
      <vt:lpstr>Tw Cen MT</vt:lpstr>
      <vt:lpstr>Kapljica</vt:lpstr>
      <vt:lpstr>Podzemne borbe</vt:lpstr>
      <vt:lpstr>Naš tim </vt:lpstr>
      <vt:lpstr>ZAHTJEVI NARUČITELJA</vt:lpstr>
      <vt:lpstr>Razrada Problema </vt:lpstr>
      <vt:lpstr>Rješavanje problema</vt:lpstr>
      <vt:lpstr>Rješavanje problema</vt:lpstr>
      <vt:lpstr>Rješavanje problema</vt:lpstr>
      <vt:lpstr>Hvala na pozornosti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Podzemne borbe</dc:title>
  <dc:creator>bikica0@gmail.com</dc:creator>
  <cp:lastModifiedBy>bikica0@gmail.com</cp:lastModifiedBy>
  <cp:revision>19</cp:revision>
  <dcterms:created xsi:type="dcterms:W3CDTF">2023-12-06T22:28:04Z</dcterms:created>
  <dcterms:modified xsi:type="dcterms:W3CDTF">2023-12-16T22:33:46Z</dcterms:modified>
</cp:coreProperties>
</file>